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436" r:id="rId5"/>
    <p:sldId id="324" r:id="rId6"/>
    <p:sldId id="461" r:id="rId7"/>
    <p:sldId id="462" r:id="rId8"/>
    <p:sldId id="463" r:id="rId9"/>
    <p:sldId id="464" r:id="rId10"/>
    <p:sldId id="465" r:id="rId11"/>
    <p:sldId id="466" r:id="rId12"/>
    <p:sldId id="467" r:id="rId13"/>
    <p:sldId id="468" r:id="rId14"/>
    <p:sldId id="469" r:id="rId15"/>
    <p:sldId id="470" r:id="rId16"/>
    <p:sldId id="471" r:id="rId17"/>
    <p:sldId id="472" r:id="rId18"/>
    <p:sldId id="473" r:id="rId19"/>
    <p:sldId id="474" r:id="rId20"/>
    <p:sldId id="475" r:id="rId21"/>
    <p:sldId id="476" r:id="rId22"/>
    <p:sldId id="477" r:id="rId23"/>
    <p:sldId id="478" r:id="rId24"/>
    <p:sldId id="479" r:id="rId25"/>
    <p:sldId id="480" r:id="rId26"/>
    <p:sldId id="481" r:id="rId27"/>
    <p:sldId id="482" r:id="rId28"/>
    <p:sldId id="483" r:id="rId29"/>
    <p:sldId id="484" r:id="rId30"/>
    <p:sldId id="485" r:id="rId31"/>
    <p:sldId id="453" r:id="rId32"/>
    <p:sldId id="460" r:id="rId3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ckground information" id="{B40674FB-1804-EB44-B54D-5E84592726E5}">
          <p14:sldIdLst/>
        </p14:section>
        <p14:section name="Example slides for free use" id="{6CD5D1A6-A275-B741-942C-05F553779052}">
          <p14:sldIdLst>
            <p14:sldId id="436"/>
            <p14:sldId id="324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53"/>
            <p14:sldId id="4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bastian Wisnia" initials="SW" lastIdx="1" clrIdx="0">
    <p:extLst>
      <p:ext uri="{19B8F6BF-5375-455C-9EA6-DF929625EA0E}">
        <p15:presenceInfo xmlns:p15="http://schemas.microsoft.com/office/powerpoint/2012/main" userId="4cce30e4be9e836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2D41"/>
    <a:srgbClr val="F4FBF5"/>
    <a:srgbClr val="FDECEA"/>
    <a:srgbClr val="FEF6F6"/>
    <a:srgbClr val="E8F5E9"/>
    <a:srgbClr val="63F967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59" autoAdjust="0"/>
    <p:restoredTop sz="92450" autoAdjust="0"/>
  </p:normalViewPr>
  <p:slideViewPr>
    <p:cSldViewPr snapToGrid="0">
      <p:cViewPr varScale="1">
        <p:scale>
          <a:sx n="57" d="100"/>
          <a:sy n="57" d="100"/>
        </p:scale>
        <p:origin x="1060" y="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4042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E471F1A-4B75-761F-DDF9-03F05026C6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8B51A69-3DE5-FD91-09BB-C58BA9B1619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401A88-1362-48E7-819A-B8DA6735514F}" type="datetimeFigureOut">
              <a:rPr lang="de-DE" smtClean="0"/>
              <a:t>17.10.2025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44EB7BE-5B01-37C0-0600-0EC5135C82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F73D7F-3993-C320-7847-BA2F69B2AD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A8B1C-AAAB-4E7E-92AA-987C106B372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4787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72701-2F08-C245-9EA4-5106B960BE8B}" type="datetimeFigureOut">
              <a:rPr lang="de-DE" smtClean="0"/>
              <a:t>16.10.2025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29B241-E77C-B541-A915-756C703A1E3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879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24054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4298B-A4A8-B0EB-9F00-42C74DDB3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567B1E-C2E2-F6CC-F106-9555DA67DF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2D9165-95EB-E0CF-9D95-BF74947D61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E575E-F70E-C4AF-1395-B2971B12EB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29B241-E77C-B541-A915-756C703A1E3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0778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2E052-4188-4181-9E52-FDFED16C1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9BD753-CDFC-4651-4BCC-20894D96C8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73153B-9B1A-905A-2022-4189799C1F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8A4552-8F6B-BF6F-75DB-37F0D37FC9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29B241-E77C-B541-A915-756C703A1E3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5360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12CAE-15B4-6637-8781-6939BCA9E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A5A0AF-5EB6-E9DF-545C-CC24576833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2CA00B-273A-521A-4761-8C13BF8CA2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AC524-83B0-7284-2229-FD97B0B71B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29B241-E77C-B541-A915-756C703A1E3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74636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6CB81-3D01-4A76-0559-2D7975FC2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CAFA33-D157-DE69-569F-4EE32464B0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EC730E-EC55-A2BE-667B-1A4F0F6E19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DF9AE-64FA-F8F1-3C1F-2660BF6893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29B241-E77C-B541-A915-756C703A1E3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72725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22338-AF50-F7F8-B3D5-7E7B04795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50697A-7F01-A95E-45B8-C2BCFEA80D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1529F4-C812-2182-6EE1-E6F654429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F5CB0A-9E36-C243-D3FD-C59B4BFC69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29B241-E77C-B541-A915-756C703A1E3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1541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0CFDB-D7FA-9186-6D39-3C4AA0325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5A3DD0-2D99-41E8-782C-DC14794BEF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C440EC-41FD-2D92-1D18-6E471E40AD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AB51C-85A9-C58F-ADAB-AFE1EE048D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29B241-E77C-B541-A915-756C703A1E3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61436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8C219-3F40-88DF-C2A4-353C48E31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5FA47A-FF11-AC3D-D943-A87879D5E6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2E636A-FDA1-1077-2FC3-71B5D0FCDC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FB620-06D4-B9AE-B49D-44CBA22DFA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29B241-E77C-B541-A915-756C703A1E3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91224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BBFEC-4FBC-5473-2D74-A31706A62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1BF115-2130-0462-2467-E2F522E672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A87ECB-363A-0B0D-2A7E-59A04B4157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BF77A-9AA7-7D02-9D12-C8BA25D8F3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29B241-E77C-B541-A915-756C703A1E3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8991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1CF26-4660-3921-AEAA-78820BC0F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CA34BF-8608-5EB2-AEF3-0027294E7D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8427D9-AE2A-B115-ADE1-1F30B3CF9A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60DCF-1D72-FEA8-D2EB-C7AF04AC7F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29B241-E77C-B541-A915-756C703A1E3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979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1A49A-7010-EA68-0AD4-892A4BDFB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33E904-6DF8-9C31-C19A-5F027B673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15E306-BE03-EABB-2A1E-57CA088AD0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7D48CE-7C34-15B4-D9A4-167476E57D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29B241-E77C-B541-A915-756C703A1E3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319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C9D8E-04E7-03DA-3E78-F7814D536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94E793-39F2-3626-D3BB-60A3E5B675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A36484-1716-4F3B-4EDC-952DD8F911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C549E-22CC-6DBF-8ADF-7B218EA5A6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29B241-E77C-B541-A915-756C703A1E3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13793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06DA6-26E3-745D-D330-E3BE62164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54940A-2AF8-5982-CA25-206E0FC7B0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8459AB-B8CD-6EA5-79E7-D5058AECF3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CC7760-F2C1-C848-B39B-4993D9A2EF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29B241-E77C-B541-A915-756C703A1E3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70517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79A3B-58AD-BAFE-5981-ACF436CAA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BAA378-A881-CBFA-A0A2-CEA7746AEF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E75B5B-6B55-D122-A02E-4DDE825168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F5130A-BC79-84A8-557B-1E37D43E9E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29B241-E77C-B541-A915-756C703A1E3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60201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7572B-33CB-DCCB-FCF7-6703460B2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9264D3-643E-5047-7BF4-3B9B38A831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AAA7B0-5C47-F715-E428-CF5CF579B7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40D5E-236D-8FDC-5D79-BA67DF9A86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29B241-E77C-B541-A915-756C703A1E3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03351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8330D-C88F-9AB9-1C24-DC87028C4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ECE329-76D7-43D2-29C1-D70E75680F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12450A-8550-3EDB-5BF6-186EAD7209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CBC00-867A-99C0-0DA9-6372F965A5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29B241-E77C-B541-A915-756C703A1E3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64951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6D58B-D62E-5B36-011E-5766DDAE5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0B6296-8E9A-D2E6-8D38-04990DB4B4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6D23FE-A395-ED9D-D324-B101D7DDA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C2B02-727A-3EF1-1D48-7088E667F7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29B241-E77C-B541-A915-756C703A1E3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01413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79AED-9E71-48F8-3652-E843461AA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6E005F-2CFD-C9AC-6E33-52E511970F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1E0389-CEE8-1FA2-3780-0A8D12C23D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BEFDE-1847-BB16-0050-A1568DAD9E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29B241-E77C-B541-A915-756C703A1E3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14053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78DC9-1600-C9BA-F921-6F5723CC7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7D7689-804B-CDB1-CCE8-CE2A2A466E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326110-61E6-AF91-1F32-A348AE6AC5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2ADAA-6DAF-5B75-7189-3A37CFA97D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29B241-E77C-B541-A915-756C703A1E3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71591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9378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FEE38-B8AA-DE7F-4CB8-E5BB15249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00F5A-B54B-0538-9E2E-43CC77900B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35CE96-02D7-005E-F958-2212949853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ED7C1-B0AC-18D2-EBE2-97426F2EA3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29B241-E77C-B541-A915-756C703A1E3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2581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B5FD0-3500-752C-18DE-034FD74CE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AA719F-D165-52D3-0ADE-C0A22BDC89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34EB5E-6E65-559B-DC58-FBF3A970B0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73D73-A680-0BA7-E82A-89E32D79AD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29B241-E77C-B541-A915-756C703A1E3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6880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D047E-2B74-61A5-2C46-583E7F48C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FDB800-8CD8-FEF9-FCAF-F564F930E3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A093DB-A8E2-F275-9783-950816C087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84A3F-545B-15BA-E0EA-981EA87A6E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29B241-E77C-B541-A915-756C703A1E3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3291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B1745-22C1-B75C-2E68-00E3EEB5E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1A0A1B-E139-ED7E-3CBA-E19829FD26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BB3B8C-1837-14EE-B900-101F32E0D6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C9933D-45BB-6778-7F41-C625724A21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29B241-E77C-B541-A915-756C703A1E3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5572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0227F-7E88-6907-02C5-4F8FDCF44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730879-2540-0532-9EE2-F1E0D691DD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C2B453-7CC9-44E4-245B-1169FAC2E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E25F8-1D14-4F80-FB45-9DE10D04EB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29B241-E77C-B541-A915-756C703A1E3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3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5A518-B780-CF9C-3248-459EE88D2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AB7058-7029-8B92-8220-53D0F5A389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50C1A6-DE90-2FA0-2019-B5A0237EC5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3D48D-99A6-633C-4CE0-C238FB2DD1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29B241-E77C-B541-A915-756C703A1E3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8079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D0DD7-BF2A-38EB-8269-A74CDD508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772045-6742-3AD5-F092-BF4046AB7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3D2811-A899-C2E9-2E9F-535732C70D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8D358-6DDE-4879-53AC-3B475FD650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29B241-E77C-B541-A915-756C703A1E3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1858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F56C5516-50F4-8039-87F6-E9A902DAF9D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0688" y="1018141"/>
            <a:ext cx="11350208" cy="511214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514350" indent="-514350">
              <a:buClr>
                <a:schemeClr val="accent5"/>
              </a:buClr>
              <a:buFont typeface="+mj-lt"/>
              <a:buAutoNum type="arabicParenBoth"/>
              <a:defRPr sz="32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695325" indent="-514350">
              <a:buClr>
                <a:schemeClr val="accent5"/>
              </a:buClr>
              <a:buFont typeface="+mj-lt"/>
              <a:buAutoNum type="arabicParenBoth"/>
              <a:defRPr sz="2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876300" indent="-514350">
              <a:buClr>
                <a:schemeClr val="accent5"/>
              </a:buClr>
              <a:buFont typeface="+mj-lt"/>
              <a:buAutoNum type="arabicParenBoth"/>
              <a:defRPr sz="24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542925" indent="0">
              <a:buClr>
                <a:schemeClr val="accent5"/>
              </a:buClr>
              <a:buFont typeface="+mj-lt"/>
              <a:buAutoNum type="arabicParenBoth"/>
              <a:defRPr sz="20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1828800" indent="0">
              <a:buNone/>
              <a:defRPr/>
            </a:lvl5pPr>
          </a:lstStyle>
          <a:p>
            <a:pPr marL="457200" indent="-457200">
              <a:lnSpc>
                <a:spcPct val="120000"/>
              </a:lnSpc>
              <a:spcBef>
                <a:spcPts val="0"/>
              </a:spcBef>
              <a:buClr>
                <a:schemeClr val="accent5"/>
              </a:buClr>
              <a:buFont typeface="Symbol" pitchFamily="2" charset="2"/>
              <a:buChar char="-"/>
            </a:pPr>
            <a:r>
              <a:rPr lang="en-US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First level, list, Source Sans Pro Regular, 32 pt.</a:t>
            </a:r>
          </a:p>
          <a:p>
            <a:pPr marL="638175" lvl="1" indent="-457200">
              <a:buClr>
                <a:schemeClr val="accent5"/>
              </a:buClr>
              <a:buFont typeface="Symbol" pitchFamily="2" charset="2"/>
              <a:buChar char="-"/>
            </a:pPr>
            <a:r>
              <a:rPr lang="en-US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Second </a:t>
            </a:r>
            <a:r>
              <a:rPr lang="en-US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level</a:t>
            </a:r>
            <a:r>
              <a:rPr lang="en-US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Source Sans Pro Regular, 28 pt. </a:t>
            </a:r>
          </a:p>
          <a:p>
            <a:pPr marL="819150" lvl="2" indent="-457200">
              <a:buClr>
                <a:schemeClr val="accent5"/>
              </a:buClr>
              <a:buFont typeface="Symbol" pitchFamily="2" charset="2"/>
              <a:buChar char="-"/>
            </a:pPr>
            <a:r>
              <a:rPr lang="en-US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Third </a:t>
            </a:r>
            <a:r>
              <a:rPr lang="en-US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level</a:t>
            </a:r>
            <a:r>
              <a:rPr lang="en-US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Source Sans Pro Regular, 24 pt.</a:t>
            </a:r>
          </a:p>
          <a:p>
            <a:pPr marL="1000125" lvl="3" indent="-457200">
              <a:buClr>
                <a:schemeClr val="accent5"/>
              </a:buClr>
              <a:buFont typeface="Symbol" pitchFamily="2" charset="2"/>
              <a:buChar char="-"/>
            </a:pPr>
            <a:r>
              <a:rPr lang="en-US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Fourth </a:t>
            </a:r>
            <a:r>
              <a:rPr lang="en-US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level</a:t>
            </a:r>
            <a:r>
              <a:rPr lang="en-US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Source Sans Pro Regular, 20 pt.</a:t>
            </a:r>
          </a:p>
          <a:p>
            <a:pPr marL="1000125" marR="0" lvl="3" indent="-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Tx/>
              <a:buFont typeface="Symbol" pitchFamily="2" charset="2"/>
              <a:buChar char="-"/>
              <a:tabLst/>
              <a:defRPr/>
            </a:pPr>
            <a:endParaRPr lang="en-US" i="0" noProof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819150" lvl="2" indent="-457200">
              <a:lnSpc>
                <a:spcPct val="120000"/>
              </a:lnSpc>
              <a:spcBef>
                <a:spcPts val="0"/>
              </a:spcBef>
              <a:buFont typeface="Symbol" pitchFamily="2" charset="2"/>
              <a:buChar char="-"/>
            </a:pPr>
            <a:endParaRPr lang="en-US" i="0" noProof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8ED1F9-C71D-5712-F4CF-529A911DB9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ußzeilenplatzhalter 2">
            <a:extLst>
              <a:ext uri="{FF2B5EF4-FFF2-40B4-BE49-F238E27FC236}">
                <a16:creationId xmlns:a16="http://schemas.microsoft.com/office/drawing/2014/main" id="{39E513A2-C5DA-EAC8-553E-59905613E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Source text: Author's surname, YYYY, S. 123.</a:t>
            </a:r>
            <a:br>
              <a:rPr lang="en-US" noProof="0" dirty="0"/>
            </a:br>
            <a:r>
              <a:rPr lang="en-US" noProof="0" dirty="0"/>
              <a:t>Source figure: Author's surname, YYYY.</a:t>
            </a:r>
          </a:p>
        </p:txBody>
      </p:sp>
    </p:spTree>
    <p:extLst>
      <p:ext uri="{BB962C8B-B14F-4D97-AF65-F5344CB8AC3E}">
        <p14:creationId xmlns:p14="http://schemas.microsoft.com/office/powerpoint/2010/main" val="316398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Source text: Author's surname, YYYY, S. 123.</a:t>
            </a:r>
            <a:br>
              <a:rPr lang="en-US" noProof="0" dirty="0"/>
            </a:br>
            <a:r>
              <a:rPr lang="en-US" noProof="0" dirty="0"/>
              <a:t>Source figure: Author's surname, YYYY.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DDC90C45-9382-185A-2864-6DADCAEE38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002" y="1020592"/>
            <a:ext cx="5504953" cy="5113508"/>
          </a:xfrm>
        </p:spPr>
        <p:txBody>
          <a:bodyPr/>
          <a:lstStyle>
            <a:lvl1pPr marL="457200" indent="-457200">
              <a:buFont typeface="Symbol" pitchFamily="2" charset="2"/>
              <a:buChar char="-"/>
              <a:defRPr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32 pt.</a:t>
            </a:r>
          </a:p>
        </p:txBody>
      </p:sp>
      <p:sp>
        <p:nvSpPr>
          <p:cNvPr id="3" name="Textplatzhalter 4">
            <a:extLst>
              <a:ext uri="{FF2B5EF4-FFF2-40B4-BE49-F238E27FC236}">
                <a16:creationId xmlns:a16="http://schemas.microsoft.com/office/drawing/2014/main" id="{3DB24E1E-DA72-C595-D5DB-A96FD054AD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66045" y="1020592"/>
            <a:ext cx="5504953" cy="5113508"/>
          </a:xfrm>
        </p:spPr>
        <p:txBody>
          <a:bodyPr/>
          <a:lstStyle>
            <a:lvl1pPr marL="457200" indent="-457200">
              <a:buFont typeface="Symbol" pitchFamily="2" charset="2"/>
              <a:buChar char="-"/>
              <a:defRPr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32 pt.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07B09614-4668-2D62-5731-7CF6E8A5C2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757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82FB8ED-0A23-CF1A-4BC0-AB880EB453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0688" y="1020763"/>
            <a:ext cx="11350625" cy="5113337"/>
          </a:xfrm>
        </p:spPr>
        <p:txBody>
          <a:bodyPr/>
          <a:lstStyle>
            <a:lvl1pPr>
              <a:defRPr sz="10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F73058B-6C8D-7F31-26AD-7AED69AC6E23}"/>
              </a:ext>
            </a:extLst>
          </p:cNvPr>
          <p:cNvSpPr txBox="1"/>
          <p:nvPr userDrawn="1"/>
        </p:nvSpPr>
        <p:spPr>
          <a:xfrm>
            <a:off x="420688" y="337551"/>
            <a:ext cx="3483980" cy="38880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SOURCES</a:t>
            </a:r>
            <a:endParaRPr lang="de-DE" b="1" i="0" noProof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4105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p. 123).</a:t>
            </a:r>
            <a:br>
              <a:rPr lang="en-US" dirty="0"/>
            </a:br>
            <a:r>
              <a:rPr lang="en-US" dirty="0"/>
              <a:t>Source figure: Author’s surname (YYYY).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6AD715C1-DFD9-F8A4-F9BE-D55C272AEA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9" y="1020592"/>
            <a:ext cx="5772148" cy="5113508"/>
          </a:xfrm>
        </p:spPr>
        <p:txBody>
          <a:bodyPr/>
          <a:lstStyle>
            <a:lvl1pPr marL="457200" indent="-457200">
              <a:spcBef>
                <a:spcPts val="200"/>
              </a:spcBef>
              <a:buClr>
                <a:schemeClr val="accent5"/>
              </a:buClr>
              <a:buFont typeface="Symbol" pitchFamily="2" charset="2"/>
              <a:buChar char="-"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895E6745-4938-A56D-317D-48B4147B656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419850" y="1363436"/>
            <a:ext cx="5772150" cy="4770664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FE03A003-7FFD-4E93-6551-C9B426F9A17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9850" y="1020592"/>
            <a:ext cx="5351150" cy="275945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CFA48510-121C-1DC5-5435-3F5AD1C733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81BD0BA-EBC4-A9E9-A5E6-E57E90FD8778}"/>
              </a:ext>
            </a:extLst>
          </p:cNvPr>
          <p:cNvSpPr txBox="1"/>
          <p:nvPr userDrawn="1"/>
        </p:nvSpPr>
        <p:spPr>
          <a:xfrm>
            <a:off x="7097486" y="1143000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de-DE" b="1" i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8204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Green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499"/>
            <a:ext cx="5342333" cy="3188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p. 123).</a:t>
            </a:r>
            <a:br>
              <a:rPr lang="en-US" dirty="0"/>
            </a:br>
            <a:r>
              <a:rPr lang="en-US" dirty="0"/>
              <a:t>Source figure: Author’s surname (YYYY).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6AD715C1-DFD9-F8A4-F9BE-D55C272AEA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9" y="1020592"/>
            <a:ext cx="5342437" cy="5113508"/>
          </a:xfrm>
        </p:spPr>
        <p:txBody>
          <a:bodyPr/>
          <a:lstStyle>
            <a:lvl1pPr marL="457200" indent="-457200">
              <a:spcBef>
                <a:spcPts val="200"/>
              </a:spcBef>
              <a:buClr>
                <a:schemeClr val="accent5"/>
              </a:buClr>
              <a:buFont typeface="Symbol" pitchFamily="2" charset="2"/>
              <a:buChar char="-"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B2F3943-0FA1-4162-15A5-2477CDB41C5D}"/>
              </a:ext>
            </a:extLst>
          </p:cNvPr>
          <p:cNvSpPr/>
          <p:nvPr userDrawn="1"/>
        </p:nvSpPr>
        <p:spPr>
          <a:xfrm>
            <a:off x="6095687" y="0"/>
            <a:ext cx="6096313" cy="6858000"/>
          </a:xfrm>
          <a:prstGeom prst="rect">
            <a:avLst/>
          </a:prstGeom>
          <a:solidFill>
            <a:srgbClr val="55F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409B7C4A-477B-D43F-E038-A690128A31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687" y="337551"/>
            <a:ext cx="5342333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6262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Green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5351044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p. 123).</a:t>
            </a:r>
            <a:br>
              <a:rPr lang="en-US" dirty="0"/>
            </a:br>
            <a:r>
              <a:rPr lang="en-US" dirty="0"/>
              <a:t>Source figure: Author’s surname (YYYY).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895E6745-4938-A56D-317D-48B4147B656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0687" y="1363436"/>
            <a:ext cx="5351150" cy="4770664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FE03A003-7FFD-4E93-6551-C9B426F9A17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0687" y="1020592"/>
            <a:ext cx="5351150" cy="275945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CFA48510-121C-1DC5-5435-3F5AD1C733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0687" y="337551"/>
            <a:ext cx="5351150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79474A8-F77E-1229-4A6B-D3EE621DC98A}"/>
              </a:ext>
            </a:extLst>
          </p:cNvPr>
          <p:cNvSpPr/>
          <p:nvPr userDrawn="1"/>
        </p:nvSpPr>
        <p:spPr>
          <a:xfrm>
            <a:off x="6095687" y="0"/>
            <a:ext cx="6096313" cy="6858000"/>
          </a:xfrm>
          <a:prstGeom prst="rect">
            <a:avLst/>
          </a:prstGeom>
          <a:solidFill>
            <a:srgbClr val="55F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12806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Images_Green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5380704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p. 123).</a:t>
            </a:r>
            <a:br>
              <a:rPr lang="en-US" dirty="0"/>
            </a:br>
            <a:r>
              <a:rPr lang="en-US" dirty="0"/>
              <a:t>Source figure: Author’s surname (YYYY).</a:t>
            </a:r>
          </a:p>
        </p:txBody>
      </p:sp>
      <p:sp>
        <p:nvSpPr>
          <p:cNvPr id="28" name="Inhaltsplatzhalter 5">
            <a:extLst>
              <a:ext uri="{FF2B5EF4-FFF2-40B4-BE49-F238E27FC236}">
                <a16:creationId xmlns:a16="http://schemas.microsoft.com/office/drawing/2014/main" id="{6DD2515F-823D-B9C5-0127-569F3FDCC7C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20687" y="1329585"/>
            <a:ext cx="3386138" cy="2065393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29" name="Textplatzhalter 8">
            <a:extLst>
              <a:ext uri="{FF2B5EF4-FFF2-40B4-BE49-F238E27FC236}">
                <a16:creationId xmlns:a16="http://schemas.microsoft.com/office/drawing/2014/main" id="{7B6B3BEA-CAE6-E795-B307-D0B7FF5C7B1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0687" y="986741"/>
            <a:ext cx="3386138" cy="275945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30" name="Inhaltsplatzhalter 9">
            <a:extLst>
              <a:ext uri="{FF2B5EF4-FFF2-40B4-BE49-F238E27FC236}">
                <a16:creationId xmlns:a16="http://schemas.microsoft.com/office/drawing/2014/main" id="{823ED5C8-267C-F15D-5CB8-A09D07ACD0D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20687" y="4034856"/>
            <a:ext cx="3386138" cy="2065393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31" name="Textplatzhalter 10">
            <a:extLst>
              <a:ext uri="{FF2B5EF4-FFF2-40B4-BE49-F238E27FC236}">
                <a16:creationId xmlns:a16="http://schemas.microsoft.com/office/drawing/2014/main" id="{2F837B84-8C2C-853F-0A5B-CB7701E495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0687" y="3692012"/>
            <a:ext cx="3386138" cy="275945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0B379B73-8A55-04C2-552F-2589C049E9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5380810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8CD34C1-F1CA-7AE3-AAD9-D1F144CD3A8E}"/>
              </a:ext>
            </a:extLst>
          </p:cNvPr>
          <p:cNvSpPr/>
          <p:nvPr userDrawn="1"/>
        </p:nvSpPr>
        <p:spPr>
          <a:xfrm>
            <a:off x="6095687" y="0"/>
            <a:ext cx="6096313" cy="6858000"/>
          </a:xfrm>
          <a:prstGeom prst="rect">
            <a:avLst/>
          </a:prstGeom>
          <a:solidFill>
            <a:srgbClr val="55F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57823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Green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5380704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p. 123).</a:t>
            </a:r>
            <a:br>
              <a:rPr lang="en-US" dirty="0"/>
            </a:br>
            <a:r>
              <a:rPr lang="en-US" dirty="0"/>
              <a:t>Source figure: Author’s surname (YYYY).</a:t>
            </a:r>
          </a:p>
        </p:txBody>
      </p:sp>
      <p:sp>
        <p:nvSpPr>
          <p:cNvPr id="28" name="Inhaltsplatzhalter 5">
            <a:extLst>
              <a:ext uri="{FF2B5EF4-FFF2-40B4-BE49-F238E27FC236}">
                <a16:creationId xmlns:a16="http://schemas.microsoft.com/office/drawing/2014/main" id="{6DD2515F-823D-B9C5-0127-569F3FDCC7C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20687" y="1329585"/>
            <a:ext cx="3386138" cy="2065393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29" name="Textplatzhalter 8">
            <a:extLst>
              <a:ext uri="{FF2B5EF4-FFF2-40B4-BE49-F238E27FC236}">
                <a16:creationId xmlns:a16="http://schemas.microsoft.com/office/drawing/2014/main" id="{7B6B3BEA-CAE6-E795-B307-D0B7FF5C7B1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0687" y="986741"/>
            <a:ext cx="3386138" cy="275945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0B379B73-8A55-04C2-552F-2589C049E9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5380810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8CD34C1-F1CA-7AE3-AAD9-D1F144CD3A8E}"/>
              </a:ext>
            </a:extLst>
          </p:cNvPr>
          <p:cNvSpPr/>
          <p:nvPr userDrawn="1"/>
        </p:nvSpPr>
        <p:spPr>
          <a:xfrm>
            <a:off x="6095687" y="0"/>
            <a:ext cx="6096313" cy="6858000"/>
          </a:xfrm>
          <a:prstGeom prst="rect">
            <a:avLst/>
          </a:prstGeom>
          <a:solidFill>
            <a:srgbClr val="55F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6CB3AF1B-6405-8BF8-F8E1-5702301099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0687" y="3692012"/>
            <a:ext cx="5380704" cy="2442088"/>
          </a:xfrm>
        </p:spPr>
        <p:txBody>
          <a:bodyPr/>
          <a:lstStyle>
            <a:lvl1pPr marL="457200" indent="-457200">
              <a:spcBef>
                <a:spcPts val="200"/>
              </a:spcBef>
              <a:buClr>
                <a:schemeClr val="accent5"/>
              </a:buClr>
              <a:buFont typeface="Symbol" pitchFamily="2" charset="2"/>
              <a:buChar char="-"/>
              <a:defRPr sz="24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24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24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</p:spTree>
    <p:extLst>
      <p:ext uri="{BB962C8B-B14F-4D97-AF65-F5344CB8AC3E}">
        <p14:creationId xmlns:p14="http://schemas.microsoft.com/office/powerpoint/2010/main" val="22140166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_Green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5380704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p. 123).</a:t>
            </a:r>
            <a:br>
              <a:rPr lang="en-US" dirty="0"/>
            </a:br>
            <a:r>
              <a:rPr lang="en-US" dirty="0"/>
              <a:t>Source figure: Author’s surname (YYYY).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0B379B73-8A55-04C2-552F-2589C049E9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5380810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8CD34C1-F1CA-7AE3-AAD9-D1F144CD3A8E}"/>
              </a:ext>
            </a:extLst>
          </p:cNvPr>
          <p:cNvSpPr/>
          <p:nvPr userDrawn="1"/>
        </p:nvSpPr>
        <p:spPr>
          <a:xfrm>
            <a:off x="6095687" y="0"/>
            <a:ext cx="6096313" cy="6858000"/>
          </a:xfrm>
          <a:prstGeom prst="rect">
            <a:avLst/>
          </a:prstGeom>
          <a:solidFill>
            <a:srgbClr val="55F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93614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_Green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5380704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p. 123).</a:t>
            </a:r>
            <a:br>
              <a:rPr lang="en-US" dirty="0"/>
            </a:br>
            <a:r>
              <a:rPr lang="en-US" dirty="0"/>
              <a:t>Source figure: Author’s surname (YYYY).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0B379B73-8A55-04C2-552F-2589C049E9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5380810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8CD34C1-F1CA-7AE3-AAD9-D1F144CD3A8E}"/>
              </a:ext>
            </a:extLst>
          </p:cNvPr>
          <p:cNvSpPr/>
          <p:nvPr userDrawn="1"/>
        </p:nvSpPr>
        <p:spPr>
          <a:xfrm>
            <a:off x="6095687" y="0"/>
            <a:ext cx="6096313" cy="6858000"/>
          </a:xfrm>
          <a:prstGeom prst="rect">
            <a:avLst/>
          </a:prstGeom>
          <a:solidFill>
            <a:srgbClr val="55F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Freihandform 12">
            <a:extLst>
              <a:ext uri="{FF2B5EF4-FFF2-40B4-BE49-F238E27FC236}">
                <a16:creationId xmlns:a16="http://schemas.microsoft.com/office/drawing/2014/main" id="{583A27FF-5350-ECF8-2159-6E6A6BF8835A}"/>
              </a:ext>
            </a:extLst>
          </p:cNvPr>
          <p:cNvSpPr/>
          <p:nvPr userDrawn="1"/>
        </p:nvSpPr>
        <p:spPr>
          <a:xfrm>
            <a:off x="2648746" y="1074615"/>
            <a:ext cx="924689" cy="829248"/>
          </a:xfrm>
          <a:custGeom>
            <a:avLst/>
            <a:gdLst>
              <a:gd name="connsiteX0" fmla="*/ 0 w 1035646"/>
              <a:gd name="connsiteY0" fmla="*/ 714209 h 714209"/>
              <a:gd name="connsiteX1" fmla="*/ 517823 w 1035646"/>
              <a:gd name="connsiteY1" fmla="*/ 0 h 714209"/>
              <a:gd name="connsiteX2" fmla="*/ 517823 w 1035646"/>
              <a:gd name="connsiteY2" fmla="*/ 0 h 714209"/>
              <a:gd name="connsiteX3" fmla="*/ 1035646 w 1035646"/>
              <a:gd name="connsiteY3" fmla="*/ 714209 h 714209"/>
              <a:gd name="connsiteX4" fmla="*/ 0 w 1035646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5646" h="714209">
                <a:moveTo>
                  <a:pt x="0" y="714209"/>
                </a:moveTo>
                <a:lnTo>
                  <a:pt x="517823" y="0"/>
                </a:lnTo>
                <a:lnTo>
                  <a:pt x="517823" y="0"/>
                </a:lnTo>
                <a:lnTo>
                  <a:pt x="1035646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970" tIns="13970" rIns="13970" bIns="13970" numCol="1" spcCol="1270" anchor="ctr" anchorCtr="0">
            <a:norm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kern="12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Freihandform 13">
            <a:extLst>
              <a:ext uri="{FF2B5EF4-FFF2-40B4-BE49-F238E27FC236}">
                <a16:creationId xmlns:a16="http://schemas.microsoft.com/office/drawing/2014/main" id="{1C97CA0C-CD2E-7EC4-82FA-76ED71BE3F05}"/>
              </a:ext>
            </a:extLst>
          </p:cNvPr>
          <p:cNvSpPr/>
          <p:nvPr userDrawn="1"/>
        </p:nvSpPr>
        <p:spPr>
          <a:xfrm>
            <a:off x="2128117" y="2006220"/>
            <a:ext cx="1965949" cy="934872"/>
          </a:xfrm>
          <a:custGeom>
            <a:avLst/>
            <a:gdLst>
              <a:gd name="connsiteX0" fmla="*/ 0 w 2071292"/>
              <a:gd name="connsiteY0" fmla="*/ 714209 h 714209"/>
              <a:gd name="connsiteX1" fmla="*/ 517823 w 2071292"/>
              <a:gd name="connsiteY1" fmla="*/ 0 h 714209"/>
              <a:gd name="connsiteX2" fmla="*/ 1553469 w 2071292"/>
              <a:gd name="connsiteY2" fmla="*/ 0 h 714209"/>
              <a:gd name="connsiteX3" fmla="*/ 2071292 w 2071292"/>
              <a:gd name="connsiteY3" fmla="*/ 714209 h 714209"/>
              <a:gd name="connsiteX4" fmla="*/ 0 w 2071292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1292" h="714209">
                <a:moveTo>
                  <a:pt x="0" y="714209"/>
                </a:moveTo>
                <a:lnTo>
                  <a:pt x="517823" y="0"/>
                </a:lnTo>
                <a:lnTo>
                  <a:pt x="1553469" y="0"/>
                </a:lnTo>
                <a:lnTo>
                  <a:pt x="2071292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-10000"/>
            </a:schemeClr>
          </a:effectRef>
          <a:fontRef idx="minor">
            <a:schemeClr val="lt1"/>
          </a:fontRef>
        </p:style>
        <p:txBody>
          <a:bodyPr spcFirstLastPara="0" vert="horz" wrap="square" lIns="376446" tIns="13970" rIns="376447" bIns="13970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kern="12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Freihandform 14">
            <a:extLst>
              <a:ext uri="{FF2B5EF4-FFF2-40B4-BE49-F238E27FC236}">
                <a16:creationId xmlns:a16="http://schemas.microsoft.com/office/drawing/2014/main" id="{0EA07E66-D08F-B663-88B0-5485C347DEF2}"/>
              </a:ext>
            </a:extLst>
          </p:cNvPr>
          <p:cNvSpPr/>
          <p:nvPr userDrawn="1"/>
        </p:nvSpPr>
        <p:spPr>
          <a:xfrm>
            <a:off x="1579036" y="3043449"/>
            <a:ext cx="3081087" cy="928049"/>
          </a:xfrm>
          <a:custGeom>
            <a:avLst/>
            <a:gdLst>
              <a:gd name="connsiteX0" fmla="*/ 0 w 3106938"/>
              <a:gd name="connsiteY0" fmla="*/ 714209 h 714209"/>
              <a:gd name="connsiteX1" fmla="*/ 517823 w 3106938"/>
              <a:gd name="connsiteY1" fmla="*/ 0 h 714209"/>
              <a:gd name="connsiteX2" fmla="*/ 2589115 w 3106938"/>
              <a:gd name="connsiteY2" fmla="*/ 0 h 714209"/>
              <a:gd name="connsiteX3" fmla="*/ 3106938 w 3106938"/>
              <a:gd name="connsiteY3" fmla="*/ 714209 h 714209"/>
              <a:gd name="connsiteX4" fmla="*/ 0 w 3106938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938" h="714209">
                <a:moveTo>
                  <a:pt x="0" y="714209"/>
                </a:moveTo>
                <a:lnTo>
                  <a:pt x="517823" y="0"/>
                </a:lnTo>
                <a:lnTo>
                  <a:pt x="2589115" y="0"/>
                </a:lnTo>
                <a:lnTo>
                  <a:pt x="3106938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-20000"/>
            </a:schemeClr>
          </a:effectRef>
          <a:fontRef idx="minor">
            <a:schemeClr val="lt1"/>
          </a:fontRef>
        </p:style>
        <p:txBody>
          <a:bodyPr spcFirstLastPara="0" vert="horz" wrap="square" lIns="557684" tIns="13970" rIns="557685" bIns="13970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kern="12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Freihandform 15">
            <a:extLst>
              <a:ext uri="{FF2B5EF4-FFF2-40B4-BE49-F238E27FC236}">
                <a16:creationId xmlns:a16="http://schemas.microsoft.com/office/drawing/2014/main" id="{E30EE489-3A16-CA84-4A2A-D040AEBFCFDD}"/>
              </a:ext>
            </a:extLst>
          </p:cNvPr>
          <p:cNvSpPr/>
          <p:nvPr userDrawn="1"/>
        </p:nvSpPr>
        <p:spPr>
          <a:xfrm>
            <a:off x="1016083" y="4073855"/>
            <a:ext cx="4206995" cy="948520"/>
          </a:xfrm>
          <a:custGeom>
            <a:avLst/>
            <a:gdLst>
              <a:gd name="connsiteX0" fmla="*/ 0 w 4142584"/>
              <a:gd name="connsiteY0" fmla="*/ 714209 h 714209"/>
              <a:gd name="connsiteX1" fmla="*/ 517823 w 4142584"/>
              <a:gd name="connsiteY1" fmla="*/ 0 h 714209"/>
              <a:gd name="connsiteX2" fmla="*/ 3624761 w 4142584"/>
              <a:gd name="connsiteY2" fmla="*/ 0 h 714209"/>
              <a:gd name="connsiteX3" fmla="*/ 4142584 w 4142584"/>
              <a:gd name="connsiteY3" fmla="*/ 714209 h 714209"/>
              <a:gd name="connsiteX4" fmla="*/ 0 w 4142584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2584" h="714209">
                <a:moveTo>
                  <a:pt x="0" y="714209"/>
                </a:moveTo>
                <a:lnTo>
                  <a:pt x="517823" y="0"/>
                </a:lnTo>
                <a:lnTo>
                  <a:pt x="3624761" y="0"/>
                </a:lnTo>
                <a:lnTo>
                  <a:pt x="4142584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-30000"/>
            </a:schemeClr>
          </a:effectRef>
          <a:fontRef idx="minor">
            <a:schemeClr val="lt1"/>
          </a:fontRef>
        </p:style>
        <p:txBody>
          <a:bodyPr spcFirstLastPara="0" vert="horz" wrap="square" lIns="738922" tIns="13970" rIns="738923" bIns="13970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Freihandform 16">
            <a:extLst>
              <a:ext uri="{FF2B5EF4-FFF2-40B4-BE49-F238E27FC236}">
                <a16:creationId xmlns:a16="http://schemas.microsoft.com/office/drawing/2014/main" id="{0F91192C-0781-9AEA-E80F-4C64DB89D5AE}"/>
              </a:ext>
            </a:extLst>
          </p:cNvPr>
          <p:cNvSpPr/>
          <p:nvPr userDrawn="1"/>
        </p:nvSpPr>
        <p:spPr>
          <a:xfrm>
            <a:off x="429229" y="5124734"/>
            <a:ext cx="5380704" cy="934872"/>
          </a:xfrm>
          <a:custGeom>
            <a:avLst/>
            <a:gdLst>
              <a:gd name="connsiteX0" fmla="*/ 0 w 5178230"/>
              <a:gd name="connsiteY0" fmla="*/ 714209 h 714209"/>
              <a:gd name="connsiteX1" fmla="*/ 517823 w 5178230"/>
              <a:gd name="connsiteY1" fmla="*/ 0 h 714209"/>
              <a:gd name="connsiteX2" fmla="*/ 4660407 w 5178230"/>
              <a:gd name="connsiteY2" fmla="*/ 0 h 714209"/>
              <a:gd name="connsiteX3" fmla="*/ 5178230 w 5178230"/>
              <a:gd name="connsiteY3" fmla="*/ 714209 h 714209"/>
              <a:gd name="connsiteX4" fmla="*/ 0 w 5178230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8230" h="714209">
                <a:moveTo>
                  <a:pt x="0" y="714209"/>
                </a:moveTo>
                <a:lnTo>
                  <a:pt x="517823" y="0"/>
                </a:lnTo>
                <a:lnTo>
                  <a:pt x="4660407" y="0"/>
                </a:lnTo>
                <a:lnTo>
                  <a:pt x="5178230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-40000"/>
            </a:schemeClr>
          </a:effectRef>
          <a:fontRef idx="minor">
            <a:schemeClr val="lt1"/>
          </a:fontRef>
        </p:style>
        <p:txBody>
          <a:bodyPr spcFirstLastPara="0" vert="horz" wrap="square" lIns="920160" tIns="13970" rIns="920161" bIns="13970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kern="12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8" name="Textplatzhalter 10">
            <a:extLst>
              <a:ext uri="{FF2B5EF4-FFF2-40B4-BE49-F238E27FC236}">
                <a16:creationId xmlns:a16="http://schemas.microsoft.com/office/drawing/2014/main" id="{89A5DAB6-E550-DB86-83DA-54E06860F8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48745" y="2006218"/>
            <a:ext cx="924689" cy="927673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17564438-71EB-0568-123E-E1B4E7A1DD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95329" y="3043447"/>
            <a:ext cx="2037923" cy="928049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</p:txBody>
      </p:sp>
      <p:sp>
        <p:nvSpPr>
          <p:cNvPr id="20" name="Textplatzhalter 10">
            <a:extLst>
              <a:ext uri="{FF2B5EF4-FFF2-40B4-BE49-F238E27FC236}">
                <a16:creationId xmlns:a16="http://schemas.microsoft.com/office/drawing/2014/main" id="{18914E49-3983-EF23-6F17-2C8496F37D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8965" y="4082006"/>
            <a:ext cx="3156048" cy="928049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21" name="Textplatzhalter 10">
            <a:extLst>
              <a:ext uri="{FF2B5EF4-FFF2-40B4-BE49-F238E27FC236}">
                <a16:creationId xmlns:a16="http://schemas.microsoft.com/office/drawing/2014/main" id="{E55FB587-BC5F-AC86-F716-36388EDFFE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5907" y="5130089"/>
            <a:ext cx="4289069" cy="929517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</a:t>
            </a:r>
          </a:p>
          <a:p>
            <a:pPr lvl="0"/>
            <a:r>
              <a:rPr lang="en-US" noProof="0" dirty="0"/>
              <a:t>Font size: 17 – 32 pt.</a:t>
            </a:r>
          </a:p>
        </p:txBody>
      </p:sp>
    </p:spTree>
    <p:extLst>
      <p:ext uri="{BB962C8B-B14F-4D97-AF65-F5344CB8AC3E}">
        <p14:creationId xmlns:p14="http://schemas.microsoft.com/office/powerpoint/2010/main" val="11990470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umeration_Green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5380704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p. 123).</a:t>
            </a:r>
            <a:br>
              <a:rPr lang="en-US" dirty="0"/>
            </a:br>
            <a:r>
              <a:rPr lang="en-US" dirty="0"/>
              <a:t>Source figure: Author’s surname (YYYY).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0B379B73-8A55-04C2-552F-2589C049E9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5380810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8CD34C1-F1CA-7AE3-AAD9-D1F144CD3A8E}"/>
              </a:ext>
            </a:extLst>
          </p:cNvPr>
          <p:cNvSpPr/>
          <p:nvPr userDrawn="1"/>
        </p:nvSpPr>
        <p:spPr>
          <a:xfrm>
            <a:off x="6095687" y="0"/>
            <a:ext cx="6096313" cy="6858000"/>
          </a:xfrm>
          <a:prstGeom prst="rect">
            <a:avLst/>
          </a:prstGeom>
          <a:solidFill>
            <a:srgbClr val="55F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Freihandform 3">
            <a:extLst>
              <a:ext uri="{FF2B5EF4-FFF2-40B4-BE49-F238E27FC236}">
                <a16:creationId xmlns:a16="http://schemas.microsoft.com/office/drawing/2014/main" id="{4FF24E1F-E1A4-19C1-AC48-7A473CA2B41B}"/>
              </a:ext>
            </a:extLst>
          </p:cNvPr>
          <p:cNvSpPr/>
          <p:nvPr userDrawn="1"/>
        </p:nvSpPr>
        <p:spPr>
          <a:xfrm>
            <a:off x="409434" y="1153236"/>
            <a:ext cx="5374178" cy="823365"/>
          </a:xfrm>
          <a:custGeom>
            <a:avLst/>
            <a:gdLst>
              <a:gd name="connsiteX0" fmla="*/ 0 w 10103944"/>
              <a:gd name="connsiteY0" fmla="*/ 0 h 475722"/>
              <a:gd name="connsiteX1" fmla="*/ 10103944 w 10103944"/>
              <a:gd name="connsiteY1" fmla="*/ 0 h 475722"/>
              <a:gd name="connsiteX2" fmla="*/ 10103944 w 10103944"/>
              <a:gd name="connsiteY2" fmla="*/ 475722 h 475722"/>
              <a:gd name="connsiteX3" fmla="*/ 0 w 10103944"/>
              <a:gd name="connsiteY3" fmla="*/ 475722 h 475722"/>
              <a:gd name="connsiteX4" fmla="*/ 0 w 10103944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3944" h="475722">
                <a:moveTo>
                  <a:pt x="0" y="0"/>
                </a:moveTo>
                <a:lnTo>
                  <a:pt x="10103944" y="0"/>
                </a:lnTo>
                <a:lnTo>
                  <a:pt x="10103944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reihandform 4">
            <a:extLst>
              <a:ext uri="{FF2B5EF4-FFF2-40B4-BE49-F238E27FC236}">
                <a16:creationId xmlns:a16="http://schemas.microsoft.com/office/drawing/2014/main" id="{EB769ECC-47FB-0C49-63BB-807F2BD5BF14}"/>
              </a:ext>
            </a:extLst>
          </p:cNvPr>
          <p:cNvSpPr/>
          <p:nvPr userDrawn="1"/>
        </p:nvSpPr>
        <p:spPr>
          <a:xfrm>
            <a:off x="402609" y="2088107"/>
            <a:ext cx="5374598" cy="832514"/>
          </a:xfrm>
          <a:custGeom>
            <a:avLst/>
            <a:gdLst>
              <a:gd name="connsiteX0" fmla="*/ 0 w 9763055"/>
              <a:gd name="connsiteY0" fmla="*/ 0 h 475722"/>
              <a:gd name="connsiteX1" fmla="*/ 9763055 w 9763055"/>
              <a:gd name="connsiteY1" fmla="*/ 0 h 475722"/>
              <a:gd name="connsiteX2" fmla="*/ 9763055 w 9763055"/>
              <a:gd name="connsiteY2" fmla="*/ 475722 h 475722"/>
              <a:gd name="connsiteX3" fmla="*/ 0 w 9763055"/>
              <a:gd name="connsiteY3" fmla="*/ 475722 h 475722"/>
              <a:gd name="connsiteX4" fmla="*/ 0 w 9763055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3055" h="475722">
                <a:moveTo>
                  <a:pt x="0" y="0"/>
                </a:moveTo>
                <a:lnTo>
                  <a:pt x="9763055" y="0"/>
                </a:lnTo>
                <a:lnTo>
                  <a:pt x="9763055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210382"/>
              <a:satOff val="-10001"/>
              <a:lumOff val="-2696"/>
              <a:alphaOff val="0"/>
            </a:schemeClr>
          </a:fillRef>
          <a:effectRef idx="0">
            <a:schemeClr val="accent5">
              <a:hueOff val="210382"/>
              <a:satOff val="-10001"/>
              <a:lumOff val="-269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spcBef>
                <a:spcPts val="1800"/>
              </a:spcBef>
            </a:pP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Freihandform 5">
            <a:extLst>
              <a:ext uri="{FF2B5EF4-FFF2-40B4-BE49-F238E27FC236}">
                <a16:creationId xmlns:a16="http://schemas.microsoft.com/office/drawing/2014/main" id="{24A9F86C-0EB8-8E7D-8796-8746BF2155F8}"/>
              </a:ext>
            </a:extLst>
          </p:cNvPr>
          <p:cNvSpPr/>
          <p:nvPr userDrawn="1"/>
        </p:nvSpPr>
        <p:spPr>
          <a:xfrm>
            <a:off x="416257" y="3104865"/>
            <a:ext cx="5380704" cy="818866"/>
          </a:xfrm>
          <a:custGeom>
            <a:avLst/>
            <a:gdLst>
              <a:gd name="connsiteX0" fmla="*/ 0 w 9658430"/>
              <a:gd name="connsiteY0" fmla="*/ 0 h 475722"/>
              <a:gd name="connsiteX1" fmla="*/ 9658430 w 9658430"/>
              <a:gd name="connsiteY1" fmla="*/ 0 h 475722"/>
              <a:gd name="connsiteX2" fmla="*/ 9658430 w 9658430"/>
              <a:gd name="connsiteY2" fmla="*/ 475722 h 475722"/>
              <a:gd name="connsiteX3" fmla="*/ 0 w 9658430"/>
              <a:gd name="connsiteY3" fmla="*/ 475722 h 475722"/>
              <a:gd name="connsiteX4" fmla="*/ 0 w 9658430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58430" h="475722">
                <a:moveTo>
                  <a:pt x="0" y="0"/>
                </a:moveTo>
                <a:lnTo>
                  <a:pt x="9658430" y="0"/>
                </a:lnTo>
                <a:lnTo>
                  <a:pt x="9658430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420764"/>
              <a:satOff val="-20002"/>
              <a:lumOff val="-5392"/>
              <a:alphaOff val="0"/>
            </a:schemeClr>
          </a:fillRef>
          <a:effectRef idx="0">
            <a:schemeClr val="accent5">
              <a:hueOff val="420764"/>
              <a:satOff val="-20002"/>
              <a:lumOff val="-539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spcBef>
                <a:spcPts val="1800"/>
              </a:spcBef>
            </a:pP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Freihandform 6">
            <a:extLst>
              <a:ext uri="{FF2B5EF4-FFF2-40B4-BE49-F238E27FC236}">
                <a16:creationId xmlns:a16="http://schemas.microsoft.com/office/drawing/2014/main" id="{7A01D4FC-F6D1-3FF3-34FA-BEDE06EFE102}"/>
              </a:ext>
            </a:extLst>
          </p:cNvPr>
          <p:cNvSpPr/>
          <p:nvPr userDrawn="1"/>
        </p:nvSpPr>
        <p:spPr>
          <a:xfrm>
            <a:off x="402610" y="4087503"/>
            <a:ext cx="5374178" cy="818867"/>
          </a:xfrm>
          <a:custGeom>
            <a:avLst/>
            <a:gdLst>
              <a:gd name="connsiteX0" fmla="*/ 0 w 9763055"/>
              <a:gd name="connsiteY0" fmla="*/ 0 h 475722"/>
              <a:gd name="connsiteX1" fmla="*/ 9763055 w 9763055"/>
              <a:gd name="connsiteY1" fmla="*/ 0 h 475722"/>
              <a:gd name="connsiteX2" fmla="*/ 9763055 w 9763055"/>
              <a:gd name="connsiteY2" fmla="*/ 475722 h 475722"/>
              <a:gd name="connsiteX3" fmla="*/ 0 w 9763055"/>
              <a:gd name="connsiteY3" fmla="*/ 475722 h 475722"/>
              <a:gd name="connsiteX4" fmla="*/ 0 w 9763055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3055" h="475722">
                <a:moveTo>
                  <a:pt x="0" y="0"/>
                </a:moveTo>
                <a:lnTo>
                  <a:pt x="9763055" y="0"/>
                </a:lnTo>
                <a:lnTo>
                  <a:pt x="9763055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631145"/>
              <a:satOff val="-30004"/>
              <a:lumOff val="-8088"/>
              <a:alphaOff val="0"/>
            </a:schemeClr>
          </a:fillRef>
          <a:effectRef idx="0">
            <a:schemeClr val="accent5">
              <a:hueOff val="631145"/>
              <a:satOff val="-30004"/>
              <a:lumOff val="-808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spcBef>
                <a:spcPts val="1800"/>
              </a:spcBef>
            </a:pP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Freihandform 7">
            <a:extLst>
              <a:ext uri="{FF2B5EF4-FFF2-40B4-BE49-F238E27FC236}">
                <a16:creationId xmlns:a16="http://schemas.microsoft.com/office/drawing/2014/main" id="{41D70094-123F-3E0D-8BF2-C5E68029E659}"/>
              </a:ext>
            </a:extLst>
          </p:cNvPr>
          <p:cNvSpPr/>
          <p:nvPr userDrawn="1"/>
        </p:nvSpPr>
        <p:spPr>
          <a:xfrm>
            <a:off x="395786" y="5049672"/>
            <a:ext cx="5374944" cy="818865"/>
          </a:xfrm>
          <a:custGeom>
            <a:avLst/>
            <a:gdLst>
              <a:gd name="connsiteX0" fmla="*/ 0 w 10103944"/>
              <a:gd name="connsiteY0" fmla="*/ 0 h 475722"/>
              <a:gd name="connsiteX1" fmla="*/ 10103944 w 10103944"/>
              <a:gd name="connsiteY1" fmla="*/ 0 h 475722"/>
              <a:gd name="connsiteX2" fmla="*/ 10103944 w 10103944"/>
              <a:gd name="connsiteY2" fmla="*/ 475722 h 475722"/>
              <a:gd name="connsiteX3" fmla="*/ 0 w 10103944"/>
              <a:gd name="connsiteY3" fmla="*/ 475722 h 475722"/>
              <a:gd name="connsiteX4" fmla="*/ 0 w 10103944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3944" h="475722">
                <a:moveTo>
                  <a:pt x="0" y="0"/>
                </a:moveTo>
                <a:lnTo>
                  <a:pt x="10103944" y="0"/>
                </a:lnTo>
                <a:lnTo>
                  <a:pt x="10103944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841527"/>
              <a:satOff val="-40005"/>
              <a:lumOff val="-10784"/>
              <a:alphaOff val="0"/>
            </a:schemeClr>
          </a:fillRef>
          <a:effectRef idx="0">
            <a:schemeClr val="accent5">
              <a:hueOff val="841527"/>
              <a:satOff val="-40005"/>
              <a:lumOff val="-1078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spcBef>
                <a:spcPts val="1800"/>
              </a:spcBef>
            </a:pPr>
            <a:endParaRPr lang="de-DE" sz="17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933729A2-9CD2-B063-F1A4-39B1342D5B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575" y="1152525"/>
            <a:ext cx="5360988" cy="823913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F6A81C9C-B91B-4FE6-EA67-D943D42D55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9575" y="4074745"/>
            <a:ext cx="5360988" cy="823913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8" name="Textplatzhalter 10">
            <a:extLst>
              <a:ext uri="{FF2B5EF4-FFF2-40B4-BE49-F238E27FC236}">
                <a16:creationId xmlns:a16="http://schemas.microsoft.com/office/drawing/2014/main" id="{94E50E37-546F-A717-CD49-2467F483A7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6257" y="3111142"/>
            <a:ext cx="5360988" cy="823913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B7E1A109-1DC8-EBA6-DCA7-2CB00AC696F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257" y="2099729"/>
            <a:ext cx="5360988" cy="823913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20" name="Textplatzhalter 10">
            <a:extLst>
              <a:ext uri="{FF2B5EF4-FFF2-40B4-BE49-F238E27FC236}">
                <a16:creationId xmlns:a16="http://schemas.microsoft.com/office/drawing/2014/main" id="{CC5FE966-CFFB-5648-BC72-E0BFE0C31E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2609" y="5044624"/>
            <a:ext cx="5360988" cy="823913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</p:spTree>
    <p:extLst>
      <p:ext uri="{BB962C8B-B14F-4D97-AF65-F5344CB8AC3E}">
        <p14:creationId xmlns:p14="http://schemas.microsoft.com/office/powerpoint/2010/main" val="2198382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unitvideo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13">
            <a:extLst>
              <a:ext uri="{FF2B5EF4-FFF2-40B4-BE49-F238E27FC236}">
                <a16:creationId xmlns:a16="http://schemas.microsoft.com/office/drawing/2014/main" id="{39E8992B-8BC6-E70D-1094-302C5F33DAA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2550040"/>
            <a:ext cx="7615006" cy="726024"/>
          </a:xfrm>
          <a:solidFill>
            <a:schemeClr val="bg1"/>
          </a:solidFill>
          <a:ln>
            <a:noFill/>
          </a:ln>
        </p:spPr>
        <p:txBody>
          <a:bodyPr vert="horz" wrap="square" lIns="108000" tIns="0" rIns="108000" bIns="72000" rtlCol="0" anchor="ctr">
            <a:spAutoFit/>
          </a:bodyPr>
          <a:lstStyle>
            <a:lvl1pPr>
              <a:defRPr kumimoji="0" lang="de-DE" sz="3800" b="1" i="0" u="none" strike="noStrike" cap="all" spc="-2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cap="all" noProof="0" dirty="0"/>
              <a:t>The Title of the course is here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C108FFC0-EDAA-CB5C-D222-6021642A3EF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" y="3334759"/>
            <a:ext cx="4237479" cy="72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108000" tIns="0" rIns="108000" bIns="72000" rtlCol="0" anchor="ctr">
            <a:spAutoFit/>
          </a:bodyPr>
          <a:lstStyle>
            <a:lvl1pPr>
              <a:defRPr kumimoji="0" lang="de-DE" sz="3800" b="1" i="0" u="none" strike="noStrike" cap="all" spc="-2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cap="all" noProof="0" dirty="0"/>
              <a:t>Second line Text</a:t>
            </a: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966AB510-F9CA-2C6F-0973-05B5F778AF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213902"/>
            <a:ext cx="723697" cy="277443"/>
          </a:xfrm>
          <a:solidFill>
            <a:schemeClr val="tx1"/>
          </a:solidFill>
          <a:ln>
            <a:noFill/>
          </a:ln>
        </p:spPr>
        <p:txBody>
          <a:bodyPr vert="horz" wrap="none" lIns="108000" tIns="0" rIns="108000" bIns="36000" rtlCol="0" anchor="ctr">
            <a:spAutoFit/>
          </a:bodyPr>
          <a:lstStyle>
            <a:lvl1pPr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Unit 1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7504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1B2F3943-0FA1-4162-15A5-2477CDB41C5D}"/>
              </a:ext>
            </a:extLst>
          </p:cNvPr>
          <p:cNvSpPr/>
          <p:nvPr userDrawn="1"/>
        </p:nvSpPr>
        <p:spPr>
          <a:xfrm>
            <a:off x="0" y="0"/>
            <a:ext cx="12192313" cy="6858000"/>
          </a:xfrm>
          <a:prstGeom prst="rect">
            <a:avLst/>
          </a:prstGeom>
          <a:solidFill>
            <a:srgbClr val="55F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19152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p. 123).</a:t>
            </a:r>
            <a:br>
              <a:rPr lang="en-US" dirty="0"/>
            </a:br>
            <a:r>
              <a:rPr lang="en-US" dirty="0"/>
              <a:t>Source figure: Author’s surname (YYYY).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6AD715C1-DFD9-F8A4-F9BE-D55C272AEA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98747" y="1020592"/>
            <a:ext cx="5772148" cy="5113508"/>
          </a:xfrm>
        </p:spPr>
        <p:txBody>
          <a:bodyPr/>
          <a:lstStyle>
            <a:lvl1pPr marL="457200" indent="-457200">
              <a:spcBef>
                <a:spcPts val="200"/>
              </a:spcBef>
              <a:buClr>
                <a:schemeClr val="accent5"/>
              </a:buClr>
              <a:buFont typeface="Symbol" pitchFamily="2" charset="2"/>
              <a:buChar char="-"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895E6745-4938-A56D-317D-48B4147B656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0687" y="1363436"/>
            <a:ext cx="5351150" cy="4770664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FE03A003-7FFD-4E93-6551-C9B426F9A17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0687" y="1020592"/>
            <a:ext cx="5351150" cy="275945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CFA48510-121C-1DC5-5435-3F5AD1C733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21896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left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p. 123).</a:t>
            </a:r>
            <a:br>
              <a:rPr lang="en-US" dirty="0"/>
            </a:br>
            <a:r>
              <a:rPr lang="en-US" dirty="0"/>
              <a:t>Source figure: Author’s surname (YYYY).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5717143-72E4-39DA-8D81-98D8958CC3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9" y="1020592"/>
            <a:ext cx="3533794" cy="5113508"/>
          </a:xfrm>
        </p:spPr>
        <p:txBody>
          <a:bodyPr/>
          <a:lstStyle>
            <a:lvl1pPr marL="457200" indent="-457200">
              <a:spcBef>
                <a:spcPts val="200"/>
              </a:spcBef>
              <a:buClr>
                <a:schemeClr val="accent5"/>
              </a:buClr>
              <a:buFont typeface="Symbol" pitchFamily="2" charset="2"/>
              <a:buChar char="-"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1B730672-EE94-608D-697D-2FB3CD41493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224338" y="1363436"/>
            <a:ext cx="7967662" cy="4770664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4" name="Textplatzhalter 4">
            <a:extLst>
              <a:ext uri="{FF2B5EF4-FFF2-40B4-BE49-F238E27FC236}">
                <a16:creationId xmlns:a16="http://schemas.microsoft.com/office/drawing/2014/main" id="{8D7BE979-5CA8-74FF-3C32-894DAC5EB4F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24337" y="1020592"/>
            <a:ext cx="7546661" cy="275945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26476A93-FA9C-C699-84E1-369AFDCCC0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89827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right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36F96059-DCCD-6D10-B4A4-4D61ABD56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p. 123).</a:t>
            </a:r>
            <a:br>
              <a:rPr lang="en-US" dirty="0"/>
            </a:br>
            <a:r>
              <a:rPr lang="en-US" dirty="0"/>
              <a:t>Source figure: Author’s surname (YYYY).</a:t>
            </a:r>
          </a:p>
        </p:txBody>
      </p:sp>
      <p:sp>
        <p:nvSpPr>
          <p:cNvPr id="3" name="Textplatzhalter 1">
            <a:extLst>
              <a:ext uri="{FF2B5EF4-FFF2-40B4-BE49-F238E27FC236}">
                <a16:creationId xmlns:a16="http://schemas.microsoft.com/office/drawing/2014/main" id="{192C23B1-69E4-F8B9-2D6B-66F5097FE9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37205" y="1020592"/>
            <a:ext cx="3533794" cy="5113508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7D9A286-7E3C-8496-FE05-FA9658A4DA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0688" y="1020592"/>
            <a:ext cx="7546557" cy="275945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F143D0D2-82E6-1AF0-0C69-7904D9FD08E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CC63035C-A3F7-5838-CB17-0EE3056BC35F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20688" y="1416050"/>
            <a:ext cx="7546975" cy="4718050"/>
          </a:xfrm>
        </p:spPr>
        <p:txBody>
          <a:bodyPr/>
          <a:lstStyle>
            <a:lvl1pPr>
              <a:defRPr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</p:spTree>
    <p:extLst>
      <p:ext uri="{BB962C8B-B14F-4D97-AF65-F5344CB8AC3E}">
        <p14:creationId xmlns:p14="http://schemas.microsoft.com/office/powerpoint/2010/main" val="36389118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p. 123).</a:t>
            </a:r>
            <a:br>
              <a:rPr lang="en-US" dirty="0"/>
            </a:br>
            <a:r>
              <a:rPr lang="en-US" dirty="0"/>
              <a:t>Source figure: Author’s surname (YYYY).</a:t>
            </a:r>
          </a:p>
        </p:txBody>
      </p:sp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6BFFB536-738C-FB9D-6890-BE93C7EEA5D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0689" y="1020592"/>
            <a:ext cx="7638754" cy="5113337"/>
          </a:xfrm>
        </p:spPr>
        <p:txBody>
          <a:bodyPr/>
          <a:lstStyle>
            <a:lvl1pPr marL="457200" indent="-457200">
              <a:spcBef>
                <a:spcPts val="200"/>
              </a:spcBef>
              <a:buClr>
                <a:schemeClr val="accent5"/>
              </a:buClr>
              <a:buFont typeface="Symbol" pitchFamily="2" charset="2"/>
              <a:buChar char="-"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28" name="Inhaltsplatzhalter 5">
            <a:extLst>
              <a:ext uri="{FF2B5EF4-FFF2-40B4-BE49-F238E27FC236}">
                <a16:creationId xmlns:a16="http://schemas.microsoft.com/office/drawing/2014/main" id="{6DD2515F-823D-B9C5-0127-569F3FDCC7C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384757" y="1363436"/>
            <a:ext cx="3386138" cy="2065393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29" name="Textplatzhalter 8">
            <a:extLst>
              <a:ext uri="{FF2B5EF4-FFF2-40B4-BE49-F238E27FC236}">
                <a16:creationId xmlns:a16="http://schemas.microsoft.com/office/drawing/2014/main" id="{7B6B3BEA-CAE6-E795-B307-D0B7FF5C7B1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84757" y="1020592"/>
            <a:ext cx="3386138" cy="275945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30" name="Inhaltsplatzhalter 9">
            <a:extLst>
              <a:ext uri="{FF2B5EF4-FFF2-40B4-BE49-F238E27FC236}">
                <a16:creationId xmlns:a16="http://schemas.microsoft.com/office/drawing/2014/main" id="{823ED5C8-267C-F15D-5CB8-A09D07ACD0D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384757" y="4068707"/>
            <a:ext cx="3386138" cy="2065393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31" name="Textplatzhalter 10">
            <a:extLst>
              <a:ext uri="{FF2B5EF4-FFF2-40B4-BE49-F238E27FC236}">
                <a16:creationId xmlns:a16="http://schemas.microsoft.com/office/drawing/2014/main" id="{2F837B84-8C2C-853F-0A5B-CB7701E495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84757" y="3725863"/>
            <a:ext cx="3386138" cy="275945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>
              <a:spcBef>
                <a:spcPts val="200"/>
              </a:spcBef>
              <a:defRPr lang="en-US" sz="800" dirty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0B379B73-8A55-04C2-552F-2589C049E9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047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three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p. 123).</a:t>
            </a:r>
            <a:br>
              <a:rPr lang="en-US" dirty="0"/>
            </a:br>
            <a:r>
              <a:rPr lang="en-US" dirty="0"/>
              <a:t>Source figure: Author’s surname (YYYY).</a:t>
            </a:r>
          </a:p>
        </p:txBody>
      </p:sp>
      <p:sp>
        <p:nvSpPr>
          <p:cNvPr id="2" name="Textplatzhalter 8">
            <a:extLst>
              <a:ext uri="{FF2B5EF4-FFF2-40B4-BE49-F238E27FC236}">
                <a16:creationId xmlns:a16="http://schemas.microsoft.com/office/drawing/2014/main" id="{E6C588A2-34D9-6037-60D1-2580AF2630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687" y="1020592"/>
            <a:ext cx="11350207" cy="2408407"/>
          </a:xfrm>
          <a:prstGeom prst="rect">
            <a:avLst/>
          </a:prstGeom>
        </p:spPr>
        <p:txBody>
          <a:bodyPr/>
          <a:lstStyle>
            <a:lvl1pPr algn="l">
              <a:spcBef>
                <a:spcPts val="200"/>
              </a:spcBef>
              <a:buFont typeface="Arial" panose="020B0604020202020204" pitchFamily="34" charset="0"/>
              <a:buNone/>
              <a:defRPr sz="3200"/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19" name="Inhaltsplatzhalter 13">
            <a:extLst>
              <a:ext uri="{FF2B5EF4-FFF2-40B4-BE49-F238E27FC236}">
                <a16:creationId xmlns:a16="http://schemas.microsoft.com/office/drawing/2014/main" id="{F1EE4A5E-9583-E606-2962-E68D04AC4687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104413" y="4068707"/>
            <a:ext cx="3386138" cy="2065393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21" name="Inhaltsplatzhalter 15">
            <a:extLst>
              <a:ext uri="{FF2B5EF4-FFF2-40B4-BE49-F238E27FC236}">
                <a16:creationId xmlns:a16="http://schemas.microsoft.com/office/drawing/2014/main" id="{4E02F85E-4461-32D8-B4BA-C175782C2D5E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7788139" y="4068706"/>
            <a:ext cx="3386138" cy="2065393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23" name="Inhaltsplatzhalter 17">
            <a:extLst>
              <a:ext uri="{FF2B5EF4-FFF2-40B4-BE49-F238E27FC236}">
                <a16:creationId xmlns:a16="http://schemas.microsoft.com/office/drawing/2014/main" id="{1846BD88-21FC-08A1-F765-D9B36F648AFC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20687" y="4068707"/>
            <a:ext cx="3386138" cy="2065393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2373788-24A4-CD20-4607-847F793C89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platzhalter 10">
            <a:extLst>
              <a:ext uri="{FF2B5EF4-FFF2-40B4-BE49-F238E27FC236}">
                <a16:creationId xmlns:a16="http://schemas.microsoft.com/office/drawing/2014/main" id="{8BA0EF94-0063-23A2-5029-9EC536F7A83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0687" y="3640362"/>
            <a:ext cx="3386138" cy="275945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>
              <a:spcBef>
                <a:spcPts val="200"/>
              </a:spcBef>
              <a:defRPr lang="en-US" sz="800" dirty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5" name="Textplatzhalter 10">
            <a:extLst>
              <a:ext uri="{FF2B5EF4-FFF2-40B4-BE49-F238E27FC236}">
                <a16:creationId xmlns:a16="http://schemas.microsoft.com/office/drawing/2014/main" id="{83EE0B9E-EC4C-6CA5-9975-6F393FB73E3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04413" y="3640362"/>
            <a:ext cx="3386138" cy="275945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>
              <a:spcBef>
                <a:spcPts val="200"/>
              </a:spcBef>
              <a:defRPr lang="en-US" sz="800" dirty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A708AFFA-C12A-047C-9F47-848F2B19C39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788139" y="3612226"/>
            <a:ext cx="3386138" cy="275945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>
              <a:spcBef>
                <a:spcPts val="200"/>
              </a:spcBef>
              <a:defRPr lang="en-US" sz="800" dirty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</p:spTree>
    <p:extLst>
      <p:ext uri="{BB962C8B-B14F-4D97-AF65-F5344CB8AC3E}">
        <p14:creationId xmlns:p14="http://schemas.microsoft.com/office/powerpoint/2010/main" val="15569362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three_Objects_Design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ihandform 16">
            <a:extLst>
              <a:ext uri="{FF2B5EF4-FFF2-40B4-BE49-F238E27FC236}">
                <a16:creationId xmlns:a16="http://schemas.microsoft.com/office/drawing/2014/main" id="{5C8441C9-0D8A-65CD-DC6F-202E759DC4FD}"/>
              </a:ext>
            </a:extLst>
          </p:cNvPr>
          <p:cNvSpPr/>
          <p:nvPr userDrawn="1"/>
        </p:nvSpPr>
        <p:spPr>
          <a:xfrm>
            <a:off x="0" y="0"/>
            <a:ext cx="12192000" cy="4454264"/>
          </a:xfrm>
          <a:custGeom>
            <a:avLst/>
            <a:gdLst>
              <a:gd name="connsiteX0" fmla="*/ 0 w 12192000"/>
              <a:gd name="connsiteY0" fmla="*/ 0 h 4454264"/>
              <a:gd name="connsiteX1" fmla="*/ 12192000 w 12192000"/>
              <a:gd name="connsiteY1" fmla="*/ 0 h 4454264"/>
              <a:gd name="connsiteX2" fmla="*/ 12192000 w 12192000"/>
              <a:gd name="connsiteY2" fmla="*/ 3601716 h 4454264"/>
              <a:gd name="connsiteX3" fmla="*/ 0 w 12192000"/>
              <a:gd name="connsiteY3" fmla="*/ 4454264 h 4454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454264">
                <a:moveTo>
                  <a:pt x="0" y="0"/>
                </a:moveTo>
                <a:lnTo>
                  <a:pt x="12192000" y="0"/>
                </a:lnTo>
                <a:lnTo>
                  <a:pt x="12192000" y="3601716"/>
                </a:lnTo>
                <a:lnTo>
                  <a:pt x="0" y="445426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p. 123).</a:t>
            </a:r>
            <a:br>
              <a:rPr lang="en-US" dirty="0"/>
            </a:br>
            <a:r>
              <a:rPr lang="en-US" dirty="0"/>
              <a:t>Source figure: Author’s surname (YYYY).</a:t>
            </a:r>
          </a:p>
        </p:txBody>
      </p:sp>
      <p:sp>
        <p:nvSpPr>
          <p:cNvPr id="18" name="Textplatzhalter 15">
            <a:extLst>
              <a:ext uri="{FF2B5EF4-FFF2-40B4-BE49-F238E27FC236}">
                <a16:creationId xmlns:a16="http://schemas.microsoft.com/office/drawing/2014/main" id="{AF3A41B2-F9E1-2BB1-EA80-19E9FE78F5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24338" y="3673061"/>
            <a:ext cx="3507577" cy="2459838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</a:lstStyle>
          <a:p>
            <a:pPr lvl="0"/>
            <a:r>
              <a:rPr lang="en-US" noProof="0" dirty="0"/>
              <a:t>List or continuous text </a:t>
            </a:r>
            <a:r>
              <a:rPr lang="en-US" sz="20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20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19" name="Textplatzhalter 15">
            <a:extLst>
              <a:ext uri="{FF2B5EF4-FFF2-40B4-BE49-F238E27FC236}">
                <a16:creationId xmlns:a16="http://schemas.microsoft.com/office/drawing/2014/main" id="{FBF726BC-F46A-B73C-CFB3-AB4E000350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82401" y="3673059"/>
            <a:ext cx="3509849" cy="2459839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</a:lstStyle>
          <a:p>
            <a:pPr lvl="0"/>
            <a:r>
              <a:rPr lang="en-US" noProof="0" dirty="0"/>
              <a:t>List or continuous text </a:t>
            </a:r>
            <a:r>
              <a:rPr lang="en-US" sz="20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20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20" name="Textplatzhalter 15">
            <a:extLst>
              <a:ext uri="{FF2B5EF4-FFF2-40B4-BE49-F238E27FC236}">
                <a16:creationId xmlns:a16="http://schemas.microsoft.com/office/drawing/2014/main" id="{5CE61D08-5F7E-C41B-7B0B-0D08E87D879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1691" y="3673059"/>
            <a:ext cx="3507577" cy="2459839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</a:lstStyle>
          <a:p>
            <a:pPr lvl="0"/>
            <a:r>
              <a:rPr lang="en-US" noProof="0" dirty="0"/>
              <a:t>List or continuous text </a:t>
            </a:r>
            <a:r>
              <a:rPr lang="en-US" sz="20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20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21" name="Inhaltsplatzhalter 3">
            <a:extLst>
              <a:ext uri="{FF2B5EF4-FFF2-40B4-BE49-F238E27FC236}">
                <a16:creationId xmlns:a16="http://schemas.microsoft.com/office/drawing/2014/main" id="{B625AB45-92A3-80D4-D6C0-95D844D02B97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210484" y="1384877"/>
            <a:ext cx="3507577" cy="1817155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22" name="Textplatzhalter 22">
            <a:extLst>
              <a:ext uri="{FF2B5EF4-FFF2-40B4-BE49-F238E27FC236}">
                <a16:creationId xmlns:a16="http://schemas.microsoft.com/office/drawing/2014/main" id="{110D1CE3-F94F-6461-15C7-E4F26FB4ED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10484" y="1042033"/>
            <a:ext cx="3507577" cy="275945"/>
          </a:xfrm>
        </p:spPr>
        <p:txBody>
          <a:bodyPr anchor="t" anchorCtr="0"/>
          <a:lstStyle>
            <a:lvl1pPr>
              <a:spcBef>
                <a:spcPts val="200"/>
              </a:spcBef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3" name="Inhaltsplatzhalter 3">
            <a:extLst>
              <a:ext uri="{FF2B5EF4-FFF2-40B4-BE49-F238E27FC236}">
                <a16:creationId xmlns:a16="http://schemas.microsoft.com/office/drawing/2014/main" id="{423B9025-9634-BCF8-EBD7-84B88BB873C1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982402" y="1384876"/>
            <a:ext cx="3507577" cy="1817154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9649F2C6-4261-A5B3-AAC6-73D8832451C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82402" y="1042032"/>
            <a:ext cx="3507577" cy="275945"/>
          </a:xfrm>
        </p:spPr>
        <p:txBody>
          <a:bodyPr anchor="t" anchorCtr="0"/>
          <a:lstStyle>
            <a:lvl1pPr>
              <a:spcBef>
                <a:spcPts val="200"/>
              </a:spcBef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5" name="Inhaltsplatzhalter 3">
            <a:extLst>
              <a:ext uri="{FF2B5EF4-FFF2-40B4-BE49-F238E27FC236}">
                <a16:creationId xmlns:a16="http://schemas.microsoft.com/office/drawing/2014/main" id="{2ACA1FDA-B04B-A15B-7550-38ED6B6316E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420688" y="1384877"/>
            <a:ext cx="3507577" cy="1817155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74967F76-61FB-9A0E-FC6C-1F35D5B3DD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0688" y="1042033"/>
            <a:ext cx="3507577" cy="275945"/>
          </a:xfrm>
        </p:spPr>
        <p:txBody>
          <a:bodyPr anchor="t" anchorCtr="0"/>
          <a:lstStyle>
            <a:lvl1pPr>
              <a:spcBef>
                <a:spcPts val="200"/>
              </a:spcBef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BB7FAA8E-7B8D-C177-FD55-F50D26734A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57548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three_Objects_Design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/>
              <a:t>Quelle Text: Autorennachname, JJJJ, S. 123.</a:t>
            </a:r>
            <a:br>
              <a:rPr lang="en-US"/>
            </a:br>
            <a:r>
              <a:rPr lang="en-US"/>
              <a:t>Quelle Abbildung: Autorennachname, JJJJ.</a:t>
            </a:r>
            <a:endParaRPr lang="de-DE" sz="800"/>
          </a:p>
        </p:txBody>
      </p:sp>
      <p:sp>
        <p:nvSpPr>
          <p:cNvPr id="4" name="Freihandform 3">
            <a:extLst>
              <a:ext uri="{FF2B5EF4-FFF2-40B4-BE49-F238E27FC236}">
                <a16:creationId xmlns:a16="http://schemas.microsoft.com/office/drawing/2014/main" id="{92101234-D127-70A6-6CBF-7A16E4D1D9F6}"/>
              </a:ext>
            </a:extLst>
          </p:cNvPr>
          <p:cNvSpPr/>
          <p:nvPr userDrawn="1"/>
        </p:nvSpPr>
        <p:spPr>
          <a:xfrm>
            <a:off x="0" y="3213099"/>
            <a:ext cx="12192000" cy="3644901"/>
          </a:xfrm>
          <a:custGeom>
            <a:avLst/>
            <a:gdLst>
              <a:gd name="connsiteX0" fmla="*/ 12192000 w 12192000"/>
              <a:gd name="connsiteY0" fmla="*/ 0 h 3227627"/>
              <a:gd name="connsiteX1" fmla="*/ 12192000 w 12192000"/>
              <a:gd name="connsiteY1" fmla="*/ 3227627 h 3227627"/>
              <a:gd name="connsiteX2" fmla="*/ 0 w 12192000"/>
              <a:gd name="connsiteY2" fmla="*/ 3227627 h 3227627"/>
              <a:gd name="connsiteX3" fmla="*/ 0 w 12192000"/>
              <a:gd name="connsiteY3" fmla="*/ 852548 h 322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227627">
                <a:moveTo>
                  <a:pt x="12192000" y="0"/>
                </a:moveTo>
                <a:lnTo>
                  <a:pt x="12192000" y="3227627"/>
                </a:lnTo>
                <a:lnTo>
                  <a:pt x="0" y="3227627"/>
                </a:lnTo>
                <a:lnTo>
                  <a:pt x="0" y="85254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Textplatzhalter 15">
            <a:extLst>
              <a:ext uri="{FF2B5EF4-FFF2-40B4-BE49-F238E27FC236}">
                <a16:creationId xmlns:a16="http://schemas.microsoft.com/office/drawing/2014/main" id="{BD336AED-2DF0-396C-3763-F4D037CC2D9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24338" y="4267385"/>
            <a:ext cx="3507577" cy="1865513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</a:lstStyle>
          <a:p>
            <a:pPr lvl="0"/>
            <a:r>
              <a:rPr lang="en-US" noProof="0" dirty="0"/>
              <a:t>List or continuous text </a:t>
            </a:r>
            <a:r>
              <a:rPr lang="en-US" sz="20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20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6" name="Textplatzhalter 15">
            <a:extLst>
              <a:ext uri="{FF2B5EF4-FFF2-40B4-BE49-F238E27FC236}">
                <a16:creationId xmlns:a16="http://schemas.microsoft.com/office/drawing/2014/main" id="{20B61CFF-E459-B35A-ED41-0535389A8A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82401" y="4267384"/>
            <a:ext cx="3509849" cy="1865514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</a:lstStyle>
          <a:p>
            <a:pPr lvl="0"/>
            <a:r>
              <a:rPr lang="en-US" noProof="0" dirty="0"/>
              <a:t>List or continuous text </a:t>
            </a:r>
            <a:r>
              <a:rPr lang="en-US" sz="20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20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7" name="Textplatzhalter 15">
            <a:extLst>
              <a:ext uri="{FF2B5EF4-FFF2-40B4-BE49-F238E27FC236}">
                <a16:creationId xmlns:a16="http://schemas.microsoft.com/office/drawing/2014/main" id="{26CD0A30-3FF2-9E7C-CB0F-CAD8A44136E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1691" y="4267384"/>
            <a:ext cx="3507577" cy="1865514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</a:lstStyle>
          <a:p>
            <a:pPr lvl="0"/>
            <a:r>
              <a:rPr lang="en-US" noProof="0" dirty="0"/>
              <a:t>List or continuous text </a:t>
            </a:r>
            <a:r>
              <a:rPr lang="en-US" sz="20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20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35734A3B-87D5-9187-A92A-E75E8E52989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210483" y="1363436"/>
            <a:ext cx="3507577" cy="2065393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883A9B4B-C007-E085-D659-36C0EF2BF3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10483" y="1020592"/>
            <a:ext cx="3507577" cy="275945"/>
          </a:xfrm>
        </p:spPr>
        <p:txBody>
          <a:bodyPr anchor="t" anchorCtr="0"/>
          <a:lstStyle>
            <a:lvl1pPr>
              <a:spcBef>
                <a:spcPts val="200"/>
              </a:spcBef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5C1D6674-4A72-D6F7-47A5-96BDE2BCD61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982401" y="1363435"/>
            <a:ext cx="3507577" cy="2065393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686FEB57-BADD-E131-1F38-9DC442A1139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82401" y="1020591"/>
            <a:ext cx="3507577" cy="275945"/>
          </a:xfrm>
        </p:spPr>
        <p:txBody>
          <a:bodyPr anchor="t" anchorCtr="0"/>
          <a:lstStyle>
            <a:lvl1pPr>
              <a:spcBef>
                <a:spcPts val="200"/>
              </a:spcBef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FB63D3A8-2EA6-BCF7-EB27-342A0AC63818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420687" y="1363436"/>
            <a:ext cx="3507577" cy="2065393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09339F5D-C663-23AC-725E-DDCD4A847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0687" y="1020592"/>
            <a:ext cx="3507577" cy="275945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>
              <a:spcBef>
                <a:spcPts val="200"/>
              </a:spcBef>
              <a:defRPr lang="en-US" sz="800" dirty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E0868E4B-A218-7DDF-DDE7-478CB46EEE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32903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36F96059-DCCD-6D10-B4A4-4D61ABD56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p. 123).</a:t>
            </a:r>
            <a:br>
              <a:rPr lang="en-US" dirty="0"/>
            </a:br>
            <a:r>
              <a:rPr lang="en-US" dirty="0"/>
              <a:t>Source figure: Author’s surname (YYYY).</a:t>
            </a:r>
          </a:p>
        </p:txBody>
      </p:sp>
      <p:sp>
        <p:nvSpPr>
          <p:cNvPr id="2" name="Freihandform 1">
            <a:extLst>
              <a:ext uri="{FF2B5EF4-FFF2-40B4-BE49-F238E27FC236}">
                <a16:creationId xmlns:a16="http://schemas.microsoft.com/office/drawing/2014/main" id="{D1701A68-D074-C153-D403-3F92AA5E36FA}"/>
              </a:ext>
            </a:extLst>
          </p:cNvPr>
          <p:cNvSpPr/>
          <p:nvPr userDrawn="1"/>
        </p:nvSpPr>
        <p:spPr>
          <a:xfrm>
            <a:off x="5180024" y="1074615"/>
            <a:ext cx="1971720" cy="829248"/>
          </a:xfrm>
          <a:custGeom>
            <a:avLst/>
            <a:gdLst>
              <a:gd name="connsiteX0" fmla="*/ 0 w 1035646"/>
              <a:gd name="connsiteY0" fmla="*/ 714209 h 714209"/>
              <a:gd name="connsiteX1" fmla="*/ 517823 w 1035646"/>
              <a:gd name="connsiteY1" fmla="*/ 0 h 714209"/>
              <a:gd name="connsiteX2" fmla="*/ 517823 w 1035646"/>
              <a:gd name="connsiteY2" fmla="*/ 0 h 714209"/>
              <a:gd name="connsiteX3" fmla="*/ 1035646 w 1035646"/>
              <a:gd name="connsiteY3" fmla="*/ 714209 h 714209"/>
              <a:gd name="connsiteX4" fmla="*/ 0 w 1035646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5646" h="714209">
                <a:moveTo>
                  <a:pt x="0" y="714209"/>
                </a:moveTo>
                <a:lnTo>
                  <a:pt x="517823" y="0"/>
                </a:lnTo>
                <a:lnTo>
                  <a:pt x="517823" y="0"/>
                </a:lnTo>
                <a:lnTo>
                  <a:pt x="1035646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970" tIns="13970" rIns="13970" bIns="13970" numCol="1" spcCol="1270" anchor="ctr" anchorCtr="0">
            <a:norm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kern="12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Freihandform 4">
            <a:extLst>
              <a:ext uri="{FF2B5EF4-FFF2-40B4-BE49-F238E27FC236}">
                <a16:creationId xmlns:a16="http://schemas.microsoft.com/office/drawing/2014/main" id="{4ECAB265-A5E4-F42B-5F59-3C44F8FC0AAD}"/>
              </a:ext>
            </a:extLst>
          </p:cNvPr>
          <p:cNvSpPr/>
          <p:nvPr userDrawn="1"/>
        </p:nvSpPr>
        <p:spPr>
          <a:xfrm>
            <a:off x="4069882" y="2026692"/>
            <a:ext cx="4192005" cy="934872"/>
          </a:xfrm>
          <a:custGeom>
            <a:avLst/>
            <a:gdLst>
              <a:gd name="connsiteX0" fmla="*/ 0 w 2071292"/>
              <a:gd name="connsiteY0" fmla="*/ 714209 h 714209"/>
              <a:gd name="connsiteX1" fmla="*/ 517823 w 2071292"/>
              <a:gd name="connsiteY1" fmla="*/ 0 h 714209"/>
              <a:gd name="connsiteX2" fmla="*/ 1553469 w 2071292"/>
              <a:gd name="connsiteY2" fmla="*/ 0 h 714209"/>
              <a:gd name="connsiteX3" fmla="*/ 2071292 w 2071292"/>
              <a:gd name="connsiteY3" fmla="*/ 714209 h 714209"/>
              <a:gd name="connsiteX4" fmla="*/ 0 w 2071292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1292" h="714209">
                <a:moveTo>
                  <a:pt x="0" y="714209"/>
                </a:moveTo>
                <a:lnTo>
                  <a:pt x="517823" y="0"/>
                </a:lnTo>
                <a:lnTo>
                  <a:pt x="1553469" y="0"/>
                </a:lnTo>
                <a:lnTo>
                  <a:pt x="2071292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-10000"/>
            </a:schemeClr>
          </a:effectRef>
          <a:fontRef idx="minor">
            <a:schemeClr val="lt1"/>
          </a:fontRef>
        </p:style>
        <p:txBody>
          <a:bodyPr spcFirstLastPara="0" vert="horz" wrap="square" lIns="376446" tIns="13970" rIns="376447" bIns="13970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kern="12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1CBDCC18-53C5-76E1-49C9-95389F51AA19}"/>
              </a:ext>
            </a:extLst>
          </p:cNvPr>
          <p:cNvSpPr/>
          <p:nvPr userDrawn="1"/>
        </p:nvSpPr>
        <p:spPr>
          <a:xfrm>
            <a:off x="2880974" y="3070745"/>
            <a:ext cx="6569821" cy="928049"/>
          </a:xfrm>
          <a:custGeom>
            <a:avLst/>
            <a:gdLst>
              <a:gd name="connsiteX0" fmla="*/ 0 w 3106938"/>
              <a:gd name="connsiteY0" fmla="*/ 714209 h 714209"/>
              <a:gd name="connsiteX1" fmla="*/ 517823 w 3106938"/>
              <a:gd name="connsiteY1" fmla="*/ 0 h 714209"/>
              <a:gd name="connsiteX2" fmla="*/ 2589115 w 3106938"/>
              <a:gd name="connsiteY2" fmla="*/ 0 h 714209"/>
              <a:gd name="connsiteX3" fmla="*/ 3106938 w 3106938"/>
              <a:gd name="connsiteY3" fmla="*/ 714209 h 714209"/>
              <a:gd name="connsiteX4" fmla="*/ 0 w 3106938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938" h="714209">
                <a:moveTo>
                  <a:pt x="0" y="714209"/>
                </a:moveTo>
                <a:lnTo>
                  <a:pt x="517823" y="0"/>
                </a:lnTo>
                <a:lnTo>
                  <a:pt x="2589115" y="0"/>
                </a:lnTo>
                <a:lnTo>
                  <a:pt x="3106938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-20000"/>
            </a:schemeClr>
          </a:effectRef>
          <a:fontRef idx="minor">
            <a:schemeClr val="lt1"/>
          </a:fontRef>
        </p:style>
        <p:txBody>
          <a:bodyPr spcFirstLastPara="0" vert="horz" wrap="square" lIns="557684" tIns="13970" rIns="557685" bIns="13970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kern="12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Freihandform 10">
            <a:extLst>
              <a:ext uri="{FF2B5EF4-FFF2-40B4-BE49-F238E27FC236}">
                <a16:creationId xmlns:a16="http://schemas.microsoft.com/office/drawing/2014/main" id="{C182F795-C4E6-2DBD-0F1E-8D275338DF63}"/>
              </a:ext>
            </a:extLst>
          </p:cNvPr>
          <p:cNvSpPr/>
          <p:nvPr userDrawn="1"/>
        </p:nvSpPr>
        <p:spPr>
          <a:xfrm>
            <a:off x="1680583" y="4101088"/>
            <a:ext cx="8970602" cy="948520"/>
          </a:xfrm>
          <a:custGeom>
            <a:avLst/>
            <a:gdLst>
              <a:gd name="connsiteX0" fmla="*/ 0 w 4142584"/>
              <a:gd name="connsiteY0" fmla="*/ 714209 h 714209"/>
              <a:gd name="connsiteX1" fmla="*/ 517823 w 4142584"/>
              <a:gd name="connsiteY1" fmla="*/ 0 h 714209"/>
              <a:gd name="connsiteX2" fmla="*/ 3624761 w 4142584"/>
              <a:gd name="connsiteY2" fmla="*/ 0 h 714209"/>
              <a:gd name="connsiteX3" fmla="*/ 4142584 w 4142584"/>
              <a:gd name="connsiteY3" fmla="*/ 714209 h 714209"/>
              <a:gd name="connsiteX4" fmla="*/ 0 w 4142584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2584" h="714209">
                <a:moveTo>
                  <a:pt x="0" y="714209"/>
                </a:moveTo>
                <a:lnTo>
                  <a:pt x="517823" y="0"/>
                </a:lnTo>
                <a:lnTo>
                  <a:pt x="3624761" y="0"/>
                </a:lnTo>
                <a:lnTo>
                  <a:pt x="4142584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-30000"/>
            </a:schemeClr>
          </a:effectRef>
          <a:fontRef idx="minor">
            <a:schemeClr val="lt1"/>
          </a:fontRef>
        </p:style>
        <p:txBody>
          <a:bodyPr spcFirstLastPara="0" vert="horz" wrap="square" lIns="738922" tIns="13970" rIns="738923" bIns="13970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8" name="Freihandform 17">
            <a:extLst>
              <a:ext uri="{FF2B5EF4-FFF2-40B4-BE49-F238E27FC236}">
                <a16:creationId xmlns:a16="http://schemas.microsoft.com/office/drawing/2014/main" id="{B762DA5C-F222-0F56-AD45-2DB8CF48D22C}"/>
              </a:ext>
            </a:extLst>
          </p:cNvPr>
          <p:cNvSpPr/>
          <p:nvPr userDrawn="1"/>
        </p:nvSpPr>
        <p:spPr>
          <a:xfrm>
            <a:off x="429229" y="5124734"/>
            <a:ext cx="11473310" cy="934872"/>
          </a:xfrm>
          <a:custGeom>
            <a:avLst/>
            <a:gdLst>
              <a:gd name="connsiteX0" fmla="*/ 0 w 5178230"/>
              <a:gd name="connsiteY0" fmla="*/ 714209 h 714209"/>
              <a:gd name="connsiteX1" fmla="*/ 517823 w 5178230"/>
              <a:gd name="connsiteY1" fmla="*/ 0 h 714209"/>
              <a:gd name="connsiteX2" fmla="*/ 4660407 w 5178230"/>
              <a:gd name="connsiteY2" fmla="*/ 0 h 714209"/>
              <a:gd name="connsiteX3" fmla="*/ 5178230 w 5178230"/>
              <a:gd name="connsiteY3" fmla="*/ 714209 h 714209"/>
              <a:gd name="connsiteX4" fmla="*/ 0 w 5178230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8230" h="714209">
                <a:moveTo>
                  <a:pt x="0" y="714209"/>
                </a:moveTo>
                <a:lnTo>
                  <a:pt x="517823" y="0"/>
                </a:lnTo>
                <a:lnTo>
                  <a:pt x="4660407" y="0"/>
                </a:lnTo>
                <a:lnTo>
                  <a:pt x="5178230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-40000"/>
            </a:schemeClr>
          </a:effectRef>
          <a:fontRef idx="minor">
            <a:schemeClr val="lt1"/>
          </a:fontRef>
        </p:style>
        <p:txBody>
          <a:bodyPr spcFirstLastPara="0" vert="horz" wrap="square" lIns="920160" tIns="13970" rIns="920161" bIns="13970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kern="12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D4193DA-3FD7-45C4-5AF4-86F496026F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platzhalter 12">
            <a:extLst>
              <a:ext uri="{FF2B5EF4-FFF2-40B4-BE49-F238E27FC236}">
                <a16:creationId xmlns:a16="http://schemas.microsoft.com/office/drawing/2014/main" id="{EA27063D-0C43-77EC-366A-B62FAFC19E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87031" y="5131659"/>
            <a:ext cx="9157706" cy="903381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4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Font: Source Sans Pro Regular, Font size: 10 – 14 pt.</a:t>
            </a:r>
          </a:p>
        </p:txBody>
      </p:sp>
      <p:sp>
        <p:nvSpPr>
          <p:cNvPr id="7" name="Textplatzhalter 12">
            <a:extLst>
              <a:ext uri="{FF2B5EF4-FFF2-40B4-BE49-F238E27FC236}">
                <a16:creationId xmlns:a16="http://schemas.microsoft.com/office/drawing/2014/main" id="{4807CABE-2999-862B-6262-BA779576EB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84450" y="4119058"/>
            <a:ext cx="6744561" cy="903382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Font: Source Sans Pro Regular, Font size: 10 – 14 pt.</a:t>
            </a:r>
          </a:p>
        </p:txBody>
      </p:sp>
      <p:sp>
        <p:nvSpPr>
          <p:cNvPr id="8" name="Textplatzhalter 12">
            <a:extLst>
              <a:ext uri="{FF2B5EF4-FFF2-40B4-BE49-F238E27FC236}">
                <a16:creationId xmlns:a16="http://schemas.microsoft.com/office/drawing/2014/main" id="{497353F1-AF4B-70A6-DFF5-0D3B14708F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73859" y="3083149"/>
            <a:ext cx="4393245" cy="897923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4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Font: Source Sans Pro Regular, Font size: 10 – 14 pt.</a:t>
            </a:r>
          </a:p>
        </p:txBody>
      </p:sp>
      <p:sp>
        <p:nvSpPr>
          <p:cNvPr id="9" name="Textplatzhalter 12">
            <a:extLst>
              <a:ext uri="{FF2B5EF4-FFF2-40B4-BE49-F238E27FC236}">
                <a16:creationId xmlns:a16="http://schemas.microsoft.com/office/drawing/2014/main" id="{9E0F41D4-82EF-8AEF-D02F-CB0E360E7E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34415" y="2041783"/>
            <a:ext cx="2077656" cy="897923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4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Font: Source Sans Pro Regular, Font size: 10 – 14 pt.</a:t>
            </a:r>
          </a:p>
        </p:txBody>
      </p:sp>
      <p:sp>
        <p:nvSpPr>
          <p:cNvPr id="12" name="Textplatzhalter 12">
            <a:extLst>
              <a:ext uri="{FF2B5EF4-FFF2-40B4-BE49-F238E27FC236}">
                <a16:creationId xmlns:a16="http://schemas.microsoft.com/office/drawing/2014/main" id="{0C6A0264-65BC-B864-85A5-645EB1AB69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32017" y="1082264"/>
            <a:ext cx="1854253" cy="799495"/>
          </a:xfrm>
        </p:spPr>
        <p:txBody>
          <a:bodyPr anchor="ctr"/>
          <a:lstStyle>
            <a:lvl1pPr algn="ctr">
              <a:spcBef>
                <a:spcPts val="200"/>
              </a:spcBef>
              <a:defRPr sz="14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Lorem</a:t>
            </a:r>
          </a:p>
        </p:txBody>
      </p:sp>
    </p:spTree>
    <p:extLst>
      <p:ext uri="{BB962C8B-B14F-4D97-AF65-F5344CB8AC3E}">
        <p14:creationId xmlns:p14="http://schemas.microsoft.com/office/powerpoint/2010/main" val="9495817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Bars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36F96059-DCCD-6D10-B4A4-4D61ABD56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p. 123).</a:t>
            </a:r>
            <a:br>
              <a:rPr lang="en-US" dirty="0"/>
            </a:br>
            <a:r>
              <a:rPr lang="en-US" dirty="0"/>
              <a:t>Source figure: Author’s surname (YYYY).</a:t>
            </a:r>
          </a:p>
        </p:txBody>
      </p:sp>
      <p:sp>
        <p:nvSpPr>
          <p:cNvPr id="3" name="Halbbogen 2">
            <a:extLst>
              <a:ext uri="{FF2B5EF4-FFF2-40B4-BE49-F238E27FC236}">
                <a16:creationId xmlns:a16="http://schemas.microsoft.com/office/drawing/2014/main" id="{A833251B-5F90-DFCB-18EC-4DCFE9AD78C3}"/>
              </a:ext>
            </a:extLst>
          </p:cNvPr>
          <p:cNvSpPr/>
          <p:nvPr userDrawn="1"/>
        </p:nvSpPr>
        <p:spPr>
          <a:xfrm>
            <a:off x="-3907167" y="366353"/>
            <a:ext cx="5141866" cy="5124136"/>
          </a:xfrm>
          <a:prstGeom prst="blockArc">
            <a:avLst>
              <a:gd name="adj1" fmla="val 18900000"/>
              <a:gd name="adj2" fmla="val 2700000"/>
              <a:gd name="adj3" fmla="val 422"/>
            </a:avLst>
          </a:prstGeom>
          <a:solidFill>
            <a:schemeClr val="accent4"/>
          </a:solidFill>
          <a:ln w="3175">
            <a:solidFill>
              <a:schemeClr val="bg1">
                <a:lumMod val="50000"/>
                <a:alpha val="99000"/>
              </a:schemeClr>
            </a:solidFill>
          </a:ln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hemeClr val="accent6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Freihandform 3">
            <a:extLst>
              <a:ext uri="{FF2B5EF4-FFF2-40B4-BE49-F238E27FC236}">
                <a16:creationId xmlns:a16="http://schemas.microsoft.com/office/drawing/2014/main" id="{9DE666C6-9A9B-33DA-10FD-3E86D99AF7F3}"/>
              </a:ext>
            </a:extLst>
          </p:cNvPr>
          <p:cNvSpPr/>
          <p:nvPr userDrawn="1"/>
        </p:nvSpPr>
        <p:spPr>
          <a:xfrm>
            <a:off x="777922" y="1262418"/>
            <a:ext cx="10877266" cy="484495"/>
          </a:xfrm>
          <a:custGeom>
            <a:avLst/>
            <a:gdLst>
              <a:gd name="connsiteX0" fmla="*/ 0 w 10103944"/>
              <a:gd name="connsiteY0" fmla="*/ 0 h 475722"/>
              <a:gd name="connsiteX1" fmla="*/ 10103944 w 10103944"/>
              <a:gd name="connsiteY1" fmla="*/ 0 h 475722"/>
              <a:gd name="connsiteX2" fmla="*/ 10103944 w 10103944"/>
              <a:gd name="connsiteY2" fmla="*/ 475722 h 475722"/>
              <a:gd name="connsiteX3" fmla="*/ 0 w 10103944"/>
              <a:gd name="connsiteY3" fmla="*/ 475722 h 475722"/>
              <a:gd name="connsiteX4" fmla="*/ 0 w 10103944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3944" h="475722">
                <a:moveTo>
                  <a:pt x="0" y="0"/>
                </a:moveTo>
                <a:lnTo>
                  <a:pt x="10103944" y="0"/>
                </a:lnTo>
                <a:lnTo>
                  <a:pt x="10103944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 lvl="0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Ellipse 15">
            <a:extLst>
              <a:ext uri="{FF2B5EF4-FFF2-40B4-BE49-F238E27FC236}">
                <a16:creationId xmlns:a16="http://schemas.microsoft.com/office/drawing/2014/main" id="{070CE088-48C3-CA2B-CAED-7CD6FBD19923}"/>
              </a:ext>
            </a:extLst>
          </p:cNvPr>
          <p:cNvSpPr/>
          <p:nvPr userDrawn="1"/>
        </p:nvSpPr>
        <p:spPr>
          <a:xfrm>
            <a:off x="471987" y="1204381"/>
            <a:ext cx="596711" cy="5946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Freihandform 7">
            <a:extLst>
              <a:ext uri="{FF2B5EF4-FFF2-40B4-BE49-F238E27FC236}">
                <a16:creationId xmlns:a16="http://schemas.microsoft.com/office/drawing/2014/main" id="{EE2EA8D1-2903-61BF-3DB9-6A030FDA8EEB}"/>
              </a:ext>
            </a:extLst>
          </p:cNvPr>
          <p:cNvSpPr/>
          <p:nvPr userDrawn="1"/>
        </p:nvSpPr>
        <p:spPr>
          <a:xfrm>
            <a:off x="1064525" y="1992573"/>
            <a:ext cx="10583839" cy="491320"/>
          </a:xfrm>
          <a:custGeom>
            <a:avLst/>
            <a:gdLst>
              <a:gd name="connsiteX0" fmla="*/ 0 w 9763055"/>
              <a:gd name="connsiteY0" fmla="*/ 0 h 475722"/>
              <a:gd name="connsiteX1" fmla="*/ 9763055 w 9763055"/>
              <a:gd name="connsiteY1" fmla="*/ 0 h 475722"/>
              <a:gd name="connsiteX2" fmla="*/ 9763055 w 9763055"/>
              <a:gd name="connsiteY2" fmla="*/ 475722 h 475722"/>
              <a:gd name="connsiteX3" fmla="*/ 0 w 9763055"/>
              <a:gd name="connsiteY3" fmla="*/ 475722 h 475722"/>
              <a:gd name="connsiteX4" fmla="*/ 0 w 9763055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3055" h="475722">
                <a:moveTo>
                  <a:pt x="0" y="0"/>
                </a:moveTo>
                <a:lnTo>
                  <a:pt x="9763055" y="0"/>
                </a:lnTo>
                <a:lnTo>
                  <a:pt x="9763055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210382"/>
              <a:satOff val="-10001"/>
              <a:lumOff val="-2696"/>
              <a:alphaOff val="0"/>
            </a:schemeClr>
          </a:fillRef>
          <a:effectRef idx="0">
            <a:schemeClr val="accent5">
              <a:hueOff val="210382"/>
              <a:satOff val="-10001"/>
              <a:lumOff val="-269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 lvl="0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Ellipse 17">
            <a:extLst>
              <a:ext uri="{FF2B5EF4-FFF2-40B4-BE49-F238E27FC236}">
                <a16:creationId xmlns:a16="http://schemas.microsoft.com/office/drawing/2014/main" id="{57B8DAFA-6566-6EC5-1469-4D62E6E3813F}"/>
              </a:ext>
            </a:extLst>
          </p:cNvPr>
          <p:cNvSpPr/>
          <p:nvPr userDrawn="1"/>
        </p:nvSpPr>
        <p:spPr>
          <a:xfrm>
            <a:off x="814056" y="1917738"/>
            <a:ext cx="596711" cy="5946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hueOff val="210382"/>
              <a:satOff val="-10001"/>
              <a:lumOff val="-2696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ihandform 11">
            <a:extLst>
              <a:ext uri="{FF2B5EF4-FFF2-40B4-BE49-F238E27FC236}">
                <a16:creationId xmlns:a16="http://schemas.microsoft.com/office/drawing/2014/main" id="{D7A37CC0-A109-1B93-8DD8-87DA72180EFC}"/>
              </a:ext>
            </a:extLst>
          </p:cNvPr>
          <p:cNvSpPr/>
          <p:nvPr userDrawn="1"/>
        </p:nvSpPr>
        <p:spPr>
          <a:xfrm>
            <a:off x="1221475" y="2702257"/>
            <a:ext cx="10413241" cy="477672"/>
          </a:xfrm>
          <a:custGeom>
            <a:avLst/>
            <a:gdLst>
              <a:gd name="connsiteX0" fmla="*/ 0 w 9658430"/>
              <a:gd name="connsiteY0" fmla="*/ 0 h 475722"/>
              <a:gd name="connsiteX1" fmla="*/ 9658430 w 9658430"/>
              <a:gd name="connsiteY1" fmla="*/ 0 h 475722"/>
              <a:gd name="connsiteX2" fmla="*/ 9658430 w 9658430"/>
              <a:gd name="connsiteY2" fmla="*/ 475722 h 475722"/>
              <a:gd name="connsiteX3" fmla="*/ 0 w 9658430"/>
              <a:gd name="connsiteY3" fmla="*/ 475722 h 475722"/>
              <a:gd name="connsiteX4" fmla="*/ 0 w 9658430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58430" h="475722">
                <a:moveTo>
                  <a:pt x="0" y="0"/>
                </a:moveTo>
                <a:lnTo>
                  <a:pt x="9658430" y="0"/>
                </a:lnTo>
                <a:lnTo>
                  <a:pt x="9658430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420764"/>
              <a:satOff val="-20002"/>
              <a:lumOff val="-5392"/>
              <a:alphaOff val="0"/>
            </a:schemeClr>
          </a:fillRef>
          <a:effectRef idx="0">
            <a:schemeClr val="accent5">
              <a:hueOff val="420764"/>
              <a:satOff val="-20002"/>
              <a:lumOff val="-539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rmAutofit/>
          </a:bodyPr>
          <a:lstStyle/>
          <a:p>
            <a:pPr lvl="0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Ellipse 19">
            <a:extLst>
              <a:ext uri="{FF2B5EF4-FFF2-40B4-BE49-F238E27FC236}">
                <a16:creationId xmlns:a16="http://schemas.microsoft.com/office/drawing/2014/main" id="{DD195E5D-200D-9D9A-F183-0E56C185DDC0}"/>
              </a:ext>
            </a:extLst>
          </p:cNvPr>
          <p:cNvSpPr/>
          <p:nvPr userDrawn="1"/>
        </p:nvSpPr>
        <p:spPr>
          <a:xfrm>
            <a:off x="919043" y="2631094"/>
            <a:ext cx="596711" cy="5946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hueOff val="420764"/>
              <a:satOff val="-20002"/>
              <a:lumOff val="-5392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ihandform 13">
            <a:extLst>
              <a:ext uri="{FF2B5EF4-FFF2-40B4-BE49-F238E27FC236}">
                <a16:creationId xmlns:a16="http://schemas.microsoft.com/office/drawing/2014/main" id="{F9208747-A49A-D027-FCC6-3A7B4E3C8F64}"/>
              </a:ext>
            </a:extLst>
          </p:cNvPr>
          <p:cNvSpPr/>
          <p:nvPr userDrawn="1"/>
        </p:nvSpPr>
        <p:spPr>
          <a:xfrm>
            <a:off x="1129711" y="3411940"/>
            <a:ext cx="10505005" cy="491319"/>
          </a:xfrm>
          <a:custGeom>
            <a:avLst/>
            <a:gdLst>
              <a:gd name="connsiteX0" fmla="*/ 0 w 9763055"/>
              <a:gd name="connsiteY0" fmla="*/ 0 h 475722"/>
              <a:gd name="connsiteX1" fmla="*/ 9763055 w 9763055"/>
              <a:gd name="connsiteY1" fmla="*/ 0 h 475722"/>
              <a:gd name="connsiteX2" fmla="*/ 9763055 w 9763055"/>
              <a:gd name="connsiteY2" fmla="*/ 475722 h 475722"/>
              <a:gd name="connsiteX3" fmla="*/ 0 w 9763055"/>
              <a:gd name="connsiteY3" fmla="*/ 475722 h 475722"/>
              <a:gd name="connsiteX4" fmla="*/ 0 w 9763055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3055" h="475722">
                <a:moveTo>
                  <a:pt x="0" y="0"/>
                </a:moveTo>
                <a:lnTo>
                  <a:pt x="9763055" y="0"/>
                </a:lnTo>
                <a:lnTo>
                  <a:pt x="9763055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631145"/>
              <a:satOff val="-30004"/>
              <a:lumOff val="-8088"/>
              <a:alphaOff val="0"/>
            </a:schemeClr>
          </a:fillRef>
          <a:effectRef idx="0">
            <a:schemeClr val="accent5">
              <a:hueOff val="631145"/>
              <a:satOff val="-30004"/>
              <a:lumOff val="-808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rmAutofit/>
          </a:bodyPr>
          <a:lstStyle/>
          <a:p>
            <a:pPr lvl="0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Ellipse 21">
            <a:extLst>
              <a:ext uri="{FF2B5EF4-FFF2-40B4-BE49-F238E27FC236}">
                <a16:creationId xmlns:a16="http://schemas.microsoft.com/office/drawing/2014/main" id="{32750F03-85AA-F037-1D75-57B2333F946E}"/>
              </a:ext>
            </a:extLst>
          </p:cNvPr>
          <p:cNvSpPr/>
          <p:nvPr userDrawn="1"/>
        </p:nvSpPr>
        <p:spPr>
          <a:xfrm>
            <a:off x="814056" y="3344450"/>
            <a:ext cx="596711" cy="5946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hueOff val="631145"/>
              <a:satOff val="-30004"/>
              <a:lumOff val="-8088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ihandform 15">
            <a:extLst>
              <a:ext uri="{FF2B5EF4-FFF2-40B4-BE49-F238E27FC236}">
                <a16:creationId xmlns:a16="http://schemas.microsoft.com/office/drawing/2014/main" id="{E023488A-372E-8218-0E74-104B0E91438B}"/>
              </a:ext>
            </a:extLst>
          </p:cNvPr>
          <p:cNvSpPr/>
          <p:nvPr userDrawn="1"/>
        </p:nvSpPr>
        <p:spPr>
          <a:xfrm>
            <a:off x="787641" y="4128447"/>
            <a:ext cx="10847075" cy="491998"/>
          </a:xfrm>
          <a:custGeom>
            <a:avLst/>
            <a:gdLst>
              <a:gd name="connsiteX0" fmla="*/ 0 w 10103944"/>
              <a:gd name="connsiteY0" fmla="*/ 0 h 475722"/>
              <a:gd name="connsiteX1" fmla="*/ 10103944 w 10103944"/>
              <a:gd name="connsiteY1" fmla="*/ 0 h 475722"/>
              <a:gd name="connsiteX2" fmla="*/ 10103944 w 10103944"/>
              <a:gd name="connsiteY2" fmla="*/ 475722 h 475722"/>
              <a:gd name="connsiteX3" fmla="*/ 0 w 10103944"/>
              <a:gd name="connsiteY3" fmla="*/ 475722 h 475722"/>
              <a:gd name="connsiteX4" fmla="*/ 0 w 10103944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3944" h="475722">
                <a:moveTo>
                  <a:pt x="0" y="0"/>
                </a:moveTo>
                <a:lnTo>
                  <a:pt x="10103944" y="0"/>
                </a:lnTo>
                <a:lnTo>
                  <a:pt x="10103944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841527"/>
              <a:satOff val="-40005"/>
              <a:lumOff val="-10784"/>
              <a:alphaOff val="0"/>
            </a:schemeClr>
          </a:fillRef>
          <a:effectRef idx="0">
            <a:schemeClr val="accent5">
              <a:hueOff val="841527"/>
              <a:satOff val="-40005"/>
              <a:lumOff val="-1078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rmAutofit/>
          </a:bodyPr>
          <a:lstStyle/>
          <a:p>
            <a:pPr lvl="0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Ellipse 23">
            <a:extLst>
              <a:ext uri="{FF2B5EF4-FFF2-40B4-BE49-F238E27FC236}">
                <a16:creationId xmlns:a16="http://schemas.microsoft.com/office/drawing/2014/main" id="{085B8D7D-8002-102C-8974-4A0518E8D1ED}"/>
              </a:ext>
            </a:extLst>
          </p:cNvPr>
          <p:cNvSpPr/>
          <p:nvPr userDrawn="1"/>
        </p:nvSpPr>
        <p:spPr>
          <a:xfrm>
            <a:off x="471987" y="4057806"/>
            <a:ext cx="596711" cy="5946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hueOff val="841527"/>
              <a:satOff val="-40005"/>
              <a:lumOff val="-10784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1E022DBA-BD1D-DC72-5789-AAB6E45F82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platzhalter 12">
            <a:extLst>
              <a:ext uri="{FF2B5EF4-FFF2-40B4-BE49-F238E27FC236}">
                <a16:creationId xmlns:a16="http://schemas.microsoft.com/office/drawing/2014/main" id="{6CAA2952-63DD-F4E0-ECC3-4F9BC33A57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7641" y="1263847"/>
            <a:ext cx="10854776" cy="469751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0" name="Textplatzhalter 12">
            <a:extLst>
              <a:ext uri="{FF2B5EF4-FFF2-40B4-BE49-F238E27FC236}">
                <a16:creationId xmlns:a16="http://schemas.microsoft.com/office/drawing/2014/main" id="{E982D702-3B8F-9BCA-D96D-6A33DA7F8B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8697" y="1997847"/>
            <a:ext cx="10573719" cy="469751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1" name="Textplatzhalter 12">
            <a:extLst>
              <a:ext uri="{FF2B5EF4-FFF2-40B4-BE49-F238E27FC236}">
                <a16:creationId xmlns:a16="http://schemas.microsoft.com/office/drawing/2014/main" id="{025384E2-0A83-1587-39E2-1636DD274C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042" y="2704291"/>
            <a:ext cx="10401619" cy="469751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8" name="Textplatzhalter 12">
            <a:extLst>
              <a:ext uri="{FF2B5EF4-FFF2-40B4-BE49-F238E27FC236}">
                <a16:creationId xmlns:a16="http://schemas.microsoft.com/office/drawing/2014/main" id="{3C25B446-39A0-E996-05C4-654698D5EA7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8697" y="3420167"/>
            <a:ext cx="10552964" cy="469751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9" name="Textplatzhalter 12">
            <a:extLst>
              <a:ext uri="{FF2B5EF4-FFF2-40B4-BE49-F238E27FC236}">
                <a16:creationId xmlns:a16="http://schemas.microsoft.com/office/drawing/2014/main" id="{9D117ECF-23B2-A485-A0C6-B7DC721B7D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7397" y="4134435"/>
            <a:ext cx="10854776" cy="469751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Font: Source Sans Pro Regular, Font size: 17 – 32 pt.</a:t>
            </a:r>
          </a:p>
        </p:txBody>
      </p:sp>
    </p:spTree>
    <p:extLst>
      <p:ext uri="{BB962C8B-B14F-4D97-AF65-F5344CB8AC3E}">
        <p14:creationId xmlns:p14="http://schemas.microsoft.com/office/powerpoint/2010/main" val="1179458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_Outline_Green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023EB728-8F6A-061E-1AC0-894F74CAC5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96" y="1011932"/>
            <a:ext cx="4189000" cy="998537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r>
              <a:rPr lang="en-US" noProof="0" dirty="0"/>
              <a:t>Unit title</a:t>
            </a:r>
          </a:p>
        </p:txBody>
      </p:sp>
      <p:sp>
        <p:nvSpPr>
          <p:cNvPr id="16" name="Textplatzhalter 9">
            <a:extLst>
              <a:ext uri="{FF2B5EF4-FFF2-40B4-BE49-F238E27FC236}">
                <a16:creationId xmlns:a16="http://schemas.microsoft.com/office/drawing/2014/main" id="{B0BA0248-68BE-28DE-0EEC-23D754DC80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9096" y="2083592"/>
            <a:ext cx="4189000" cy="927237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r>
              <a:rPr lang="en-US" noProof="0" dirty="0"/>
              <a:t>Unit title</a:t>
            </a:r>
          </a:p>
        </p:txBody>
      </p:sp>
      <p:sp>
        <p:nvSpPr>
          <p:cNvPr id="17" name="Textplatzhalter 9">
            <a:extLst>
              <a:ext uri="{FF2B5EF4-FFF2-40B4-BE49-F238E27FC236}">
                <a16:creationId xmlns:a16="http://schemas.microsoft.com/office/drawing/2014/main" id="{F14BA508-EAB7-91DC-3532-A075854B16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096" y="3095234"/>
            <a:ext cx="4189000" cy="950590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Delete unused item</a:t>
            </a:r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F3FFCB26-9729-977E-E987-94CC63BC8C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9096" y="4119568"/>
            <a:ext cx="4189000" cy="950590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Delete unused item</a:t>
            </a:r>
          </a:p>
        </p:txBody>
      </p:sp>
      <p:sp>
        <p:nvSpPr>
          <p:cNvPr id="19" name="Textplatzhalter 9">
            <a:extLst>
              <a:ext uri="{FF2B5EF4-FFF2-40B4-BE49-F238E27FC236}">
                <a16:creationId xmlns:a16="http://schemas.microsoft.com/office/drawing/2014/main" id="{2FD5B1A4-1338-9ADC-0141-44141CB5F0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9096" y="5138924"/>
            <a:ext cx="4189000" cy="987694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Delete unused item</a:t>
            </a:r>
          </a:p>
        </p:txBody>
      </p:sp>
      <p:sp>
        <p:nvSpPr>
          <p:cNvPr id="20" name="Textplatzhalter 9">
            <a:extLst>
              <a:ext uri="{FF2B5EF4-FFF2-40B4-BE49-F238E27FC236}">
                <a16:creationId xmlns:a16="http://schemas.microsoft.com/office/drawing/2014/main" id="{A63ED18E-B2F1-A658-6017-A9DC8CEFE9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40286" y="1014832"/>
            <a:ext cx="646114" cy="995638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21" name="Textplatzhalter 9">
            <a:extLst>
              <a:ext uri="{FF2B5EF4-FFF2-40B4-BE49-F238E27FC236}">
                <a16:creationId xmlns:a16="http://schemas.microsoft.com/office/drawing/2014/main" id="{A11C6399-5E43-43D8-1DCE-972A176AA6C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40286" y="2083593"/>
            <a:ext cx="646114" cy="927237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22" name="Textplatzhalter 9">
            <a:extLst>
              <a:ext uri="{FF2B5EF4-FFF2-40B4-BE49-F238E27FC236}">
                <a16:creationId xmlns:a16="http://schemas.microsoft.com/office/drawing/2014/main" id="{8CCC8585-F99C-5465-DCED-1DEAFF92A4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0286" y="3100213"/>
            <a:ext cx="646114" cy="950589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23" name="Textplatzhalter 9">
            <a:extLst>
              <a:ext uri="{FF2B5EF4-FFF2-40B4-BE49-F238E27FC236}">
                <a16:creationId xmlns:a16="http://schemas.microsoft.com/office/drawing/2014/main" id="{C4673F9A-2D2C-A168-14AC-8E2EED790B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40286" y="4119568"/>
            <a:ext cx="646114" cy="95059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45EF674B-39D3-0830-14C4-8F9AB36A4A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40286" y="5138924"/>
            <a:ext cx="646114" cy="987694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5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31A4ABE5-A638-A5F2-DD17-ED31906FFE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Topic Outline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1FE02A9-C84C-AED0-C7A5-46CC59957D0E}"/>
              </a:ext>
            </a:extLst>
          </p:cNvPr>
          <p:cNvSpPr/>
          <p:nvPr userDrawn="1"/>
        </p:nvSpPr>
        <p:spPr>
          <a:xfrm>
            <a:off x="6095687" y="0"/>
            <a:ext cx="6096313" cy="6858000"/>
          </a:xfrm>
          <a:prstGeom prst="rect">
            <a:avLst/>
          </a:prstGeom>
          <a:solidFill>
            <a:srgbClr val="55F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79548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Bars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36F96059-DCCD-6D10-B4A4-4D61ABD56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p. 123).</a:t>
            </a:r>
            <a:br>
              <a:rPr lang="en-US" dirty="0"/>
            </a:br>
            <a:r>
              <a:rPr lang="en-US" dirty="0"/>
              <a:t>Source figure: Author’s surname (YYYY).</a:t>
            </a:r>
          </a:p>
        </p:txBody>
      </p:sp>
      <p:sp>
        <p:nvSpPr>
          <p:cNvPr id="2" name="Freihandform 1">
            <a:extLst>
              <a:ext uri="{FF2B5EF4-FFF2-40B4-BE49-F238E27FC236}">
                <a16:creationId xmlns:a16="http://schemas.microsoft.com/office/drawing/2014/main" id="{F934E13F-EB6A-87B4-08F8-2CEF2550B200}"/>
              </a:ext>
            </a:extLst>
          </p:cNvPr>
          <p:cNvSpPr/>
          <p:nvPr userDrawn="1"/>
        </p:nvSpPr>
        <p:spPr>
          <a:xfrm>
            <a:off x="409433" y="1153236"/>
            <a:ext cx="11238931" cy="823365"/>
          </a:xfrm>
          <a:custGeom>
            <a:avLst/>
            <a:gdLst>
              <a:gd name="connsiteX0" fmla="*/ 0 w 10103944"/>
              <a:gd name="connsiteY0" fmla="*/ 0 h 475722"/>
              <a:gd name="connsiteX1" fmla="*/ 10103944 w 10103944"/>
              <a:gd name="connsiteY1" fmla="*/ 0 h 475722"/>
              <a:gd name="connsiteX2" fmla="*/ 10103944 w 10103944"/>
              <a:gd name="connsiteY2" fmla="*/ 475722 h 475722"/>
              <a:gd name="connsiteX3" fmla="*/ 0 w 10103944"/>
              <a:gd name="connsiteY3" fmla="*/ 475722 h 475722"/>
              <a:gd name="connsiteX4" fmla="*/ 0 w 10103944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3944" h="475722">
                <a:moveTo>
                  <a:pt x="0" y="0"/>
                </a:moveTo>
                <a:lnTo>
                  <a:pt x="10103944" y="0"/>
                </a:lnTo>
                <a:lnTo>
                  <a:pt x="10103944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reihandform 4">
            <a:extLst>
              <a:ext uri="{FF2B5EF4-FFF2-40B4-BE49-F238E27FC236}">
                <a16:creationId xmlns:a16="http://schemas.microsoft.com/office/drawing/2014/main" id="{0737BCF9-D98C-F03F-86D2-53BE49A2857C}"/>
              </a:ext>
            </a:extLst>
          </p:cNvPr>
          <p:cNvSpPr/>
          <p:nvPr userDrawn="1"/>
        </p:nvSpPr>
        <p:spPr>
          <a:xfrm>
            <a:off x="402609" y="2088107"/>
            <a:ext cx="11239808" cy="832514"/>
          </a:xfrm>
          <a:custGeom>
            <a:avLst/>
            <a:gdLst>
              <a:gd name="connsiteX0" fmla="*/ 0 w 9763055"/>
              <a:gd name="connsiteY0" fmla="*/ 0 h 475722"/>
              <a:gd name="connsiteX1" fmla="*/ 9763055 w 9763055"/>
              <a:gd name="connsiteY1" fmla="*/ 0 h 475722"/>
              <a:gd name="connsiteX2" fmla="*/ 9763055 w 9763055"/>
              <a:gd name="connsiteY2" fmla="*/ 475722 h 475722"/>
              <a:gd name="connsiteX3" fmla="*/ 0 w 9763055"/>
              <a:gd name="connsiteY3" fmla="*/ 475722 h 475722"/>
              <a:gd name="connsiteX4" fmla="*/ 0 w 9763055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3055" h="475722">
                <a:moveTo>
                  <a:pt x="0" y="0"/>
                </a:moveTo>
                <a:lnTo>
                  <a:pt x="9763055" y="0"/>
                </a:lnTo>
                <a:lnTo>
                  <a:pt x="9763055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210382"/>
              <a:satOff val="-10001"/>
              <a:lumOff val="-2696"/>
              <a:alphaOff val="0"/>
            </a:schemeClr>
          </a:fillRef>
          <a:effectRef idx="0">
            <a:schemeClr val="accent5">
              <a:hueOff val="210382"/>
              <a:satOff val="-10001"/>
              <a:lumOff val="-269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spcBef>
                <a:spcPts val="1800"/>
              </a:spcBef>
            </a:pP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E36C601E-FD62-1DD7-99A3-0E33A0637726}"/>
              </a:ext>
            </a:extLst>
          </p:cNvPr>
          <p:cNvSpPr/>
          <p:nvPr userDrawn="1"/>
        </p:nvSpPr>
        <p:spPr>
          <a:xfrm>
            <a:off x="416257" y="3104865"/>
            <a:ext cx="11252578" cy="818866"/>
          </a:xfrm>
          <a:custGeom>
            <a:avLst/>
            <a:gdLst>
              <a:gd name="connsiteX0" fmla="*/ 0 w 9658430"/>
              <a:gd name="connsiteY0" fmla="*/ 0 h 475722"/>
              <a:gd name="connsiteX1" fmla="*/ 9658430 w 9658430"/>
              <a:gd name="connsiteY1" fmla="*/ 0 h 475722"/>
              <a:gd name="connsiteX2" fmla="*/ 9658430 w 9658430"/>
              <a:gd name="connsiteY2" fmla="*/ 475722 h 475722"/>
              <a:gd name="connsiteX3" fmla="*/ 0 w 9658430"/>
              <a:gd name="connsiteY3" fmla="*/ 475722 h 475722"/>
              <a:gd name="connsiteX4" fmla="*/ 0 w 9658430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58430" h="475722">
                <a:moveTo>
                  <a:pt x="0" y="0"/>
                </a:moveTo>
                <a:lnTo>
                  <a:pt x="9658430" y="0"/>
                </a:lnTo>
                <a:lnTo>
                  <a:pt x="9658430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420764"/>
              <a:satOff val="-20002"/>
              <a:lumOff val="-5392"/>
              <a:alphaOff val="0"/>
            </a:schemeClr>
          </a:fillRef>
          <a:effectRef idx="0">
            <a:schemeClr val="accent5">
              <a:hueOff val="420764"/>
              <a:satOff val="-20002"/>
              <a:lumOff val="-539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spcBef>
                <a:spcPts val="1800"/>
              </a:spcBef>
            </a:pP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" name="Freihandform 10">
            <a:extLst>
              <a:ext uri="{FF2B5EF4-FFF2-40B4-BE49-F238E27FC236}">
                <a16:creationId xmlns:a16="http://schemas.microsoft.com/office/drawing/2014/main" id="{0C9BF588-EF9A-862E-F334-DA881FD9912E}"/>
              </a:ext>
            </a:extLst>
          </p:cNvPr>
          <p:cNvSpPr/>
          <p:nvPr userDrawn="1"/>
        </p:nvSpPr>
        <p:spPr>
          <a:xfrm>
            <a:off x="402609" y="4087503"/>
            <a:ext cx="11238931" cy="818867"/>
          </a:xfrm>
          <a:custGeom>
            <a:avLst/>
            <a:gdLst>
              <a:gd name="connsiteX0" fmla="*/ 0 w 9763055"/>
              <a:gd name="connsiteY0" fmla="*/ 0 h 475722"/>
              <a:gd name="connsiteX1" fmla="*/ 9763055 w 9763055"/>
              <a:gd name="connsiteY1" fmla="*/ 0 h 475722"/>
              <a:gd name="connsiteX2" fmla="*/ 9763055 w 9763055"/>
              <a:gd name="connsiteY2" fmla="*/ 475722 h 475722"/>
              <a:gd name="connsiteX3" fmla="*/ 0 w 9763055"/>
              <a:gd name="connsiteY3" fmla="*/ 475722 h 475722"/>
              <a:gd name="connsiteX4" fmla="*/ 0 w 9763055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3055" h="475722">
                <a:moveTo>
                  <a:pt x="0" y="0"/>
                </a:moveTo>
                <a:lnTo>
                  <a:pt x="9763055" y="0"/>
                </a:lnTo>
                <a:lnTo>
                  <a:pt x="9763055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631145"/>
              <a:satOff val="-30004"/>
              <a:lumOff val="-8088"/>
              <a:alphaOff val="0"/>
            </a:schemeClr>
          </a:fillRef>
          <a:effectRef idx="0">
            <a:schemeClr val="accent5">
              <a:hueOff val="631145"/>
              <a:satOff val="-30004"/>
              <a:lumOff val="-808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spcBef>
                <a:spcPts val="1800"/>
              </a:spcBef>
            </a:pP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8" name="Freihandform 17">
            <a:extLst>
              <a:ext uri="{FF2B5EF4-FFF2-40B4-BE49-F238E27FC236}">
                <a16:creationId xmlns:a16="http://schemas.microsoft.com/office/drawing/2014/main" id="{B1802F6F-41B8-D312-35EE-F3255A6B2A57}"/>
              </a:ext>
            </a:extLst>
          </p:cNvPr>
          <p:cNvSpPr/>
          <p:nvPr userDrawn="1"/>
        </p:nvSpPr>
        <p:spPr>
          <a:xfrm>
            <a:off x="395785" y="5049672"/>
            <a:ext cx="11240533" cy="818865"/>
          </a:xfrm>
          <a:custGeom>
            <a:avLst/>
            <a:gdLst>
              <a:gd name="connsiteX0" fmla="*/ 0 w 10103944"/>
              <a:gd name="connsiteY0" fmla="*/ 0 h 475722"/>
              <a:gd name="connsiteX1" fmla="*/ 10103944 w 10103944"/>
              <a:gd name="connsiteY1" fmla="*/ 0 h 475722"/>
              <a:gd name="connsiteX2" fmla="*/ 10103944 w 10103944"/>
              <a:gd name="connsiteY2" fmla="*/ 475722 h 475722"/>
              <a:gd name="connsiteX3" fmla="*/ 0 w 10103944"/>
              <a:gd name="connsiteY3" fmla="*/ 475722 h 475722"/>
              <a:gd name="connsiteX4" fmla="*/ 0 w 10103944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3944" h="475722">
                <a:moveTo>
                  <a:pt x="0" y="0"/>
                </a:moveTo>
                <a:lnTo>
                  <a:pt x="10103944" y="0"/>
                </a:lnTo>
                <a:lnTo>
                  <a:pt x="10103944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841527"/>
              <a:satOff val="-40005"/>
              <a:lumOff val="-10784"/>
              <a:alphaOff val="0"/>
            </a:schemeClr>
          </a:fillRef>
          <a:effectRef idx="0">
            <a:schemeClr val="accent5">
              <a:hueOff val="841527"/>
              <a:satOff val="-40005"/>
              <a:lumOff val="-1078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spcBef>
                <a:spcPts val="1800"/>
              </a:spcBef>
            </a:pPr>
            <a:endParaRPr lang="de-DE" sz="17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E579AB-D51B-7081-5B56-2A0ACF45FA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platzhalter 12">
            <a:extLst>
              <a:ext uri="{FF2B5EF4-FFF2-40B4-BE49-F238E27FC236}">
                <a16:creationId xmlns:a16="http://schemas.microsoft.com/office/drawing/2014/main" id="{71271F8E-BB11-491C-EED1-993FD01AD6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591" y="1160799"/>
            <a:ext cx="11227826" cy="815802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2" name="Textplatzhalter 12">
            <a:extLst>
              <a:ext uri="{FF2B5EF4-FFF2-40B4-BE49-F238E27FC236}">
                <a16:creationId xmlns:a16="http://schemas.microsoft.com/office/drawing/2014/main" id="{DD936205-0576-C80A-9E01-D30F4E6DB9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492" y="2097063"/>
            <a:ext cx="11227826" cy="815802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8EE10306-7175-88B6-11C4-B55EEF2327D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0687" y="3104587"/>
            <a:ext cx="11227826" cy="815802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4" name="Textplatzhalter 12">
            <a:extLst>
              <a:ext uri="{FF2B5EF4-FFF2-40B4-BE49-F238E27FC236}">
                <a16:creationId xmlns:a16="http://schemas.microsoft.com/office/drawing/2014/main" id="{73F7DE20-5006-C719-8453-7645846CE4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492" y="4082565"/>
            <a:ext cx="11227826" cy="815802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66D2317B-9274-3295-DA31-68022E8401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1732" y="5048375"/>
            <a:ext cx="11227826" cy="815802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</p:spTree>
    <p:extLst>
      <p:ext uri="{BB962C8B-B14F-4D97-AF65-F5344CB8AC3E}">
        <p14:creationId xmlns:p14="http://schemas.microsoft.com/office/powerpoint/2010/main" val="10940828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36F96059-DCCD-6D10-B4A4-4D61ABD56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p. 123).</a:t>
            </a:r>
            <a:br>
              <a:rPr lang="en-US" dirty="0"/>
            </a:br>
            <a:r>
              <a:rPr lang="en-US" dirty="0"/>
              <a:t>Source figure: Author’s surname (YYYY).</a:t>
            </a:r>
          </a:p>
        </p:txBody>
      </p:sp>
      <p:sp>
        <p:nvSpPr>
          <p:cNvPr id="2" name="Freihandform 1">
            <a:extLst>
              <a:ext uri="{FF2B5EF4-FFF2-40B4-BE49-F238E27FC236}">
                <a16:creationId xmlns:a16="http://schemas.microsoft.com/office/drawing/2014/main" id="{7D280E4E-1DF6-E57B-5D1C-380B806A13A2}"/>
              </a:ext>
            </a:extLst>
          </p:cNvPr>
          <p:cNvSpPr/>
          <p:nvPr userDrawn="1"/>
        </p:nvSpPr>
        <p:spPr>
          <a:xfrm>
            <a:off x="420688" y="1249847"/>
            <a:ext cx="2430842" cy="40079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scene3d>
            <a:camera prst="orthographicFront"/>
            <a:lightRig rig="flat" dir="t"/>
          </a:scene3d>
          <a:sp3d prstMaterial="dkEdge">
            <a:bevelT w="6350" h="38100"/>
          </a:sp3d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0" tIns="548640" rIns="0" bIns="548640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reihandform 4">
            <a:extLst>
              <a:ext uri="{FF2B5EF4-FFF2-40B4-BE49-F238E27FC236}">
                <a16:creationId xmlns:a16="http://schemas.microsoft.com/office/drawing/2014/main" id="{D6DB24C2-180D-7669-6F3E-B09DD43FCD0F}"/>
              </a:ext>
            </a:extLst>
          </p:cNvPr>
          <p:cNvSpPr/>
          <p:nvPr userDrawn="1"/>
        </p:nvSpPr>
        <p:spPr>
          <a:xfrm>
            <a:off x="3241804" y="1249847"/>
            <a:ext cx="2536077" cy="40079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scene3d>
            <a:camera prst="orthographicFront"/>
            <a:lightRig rig="flat" dir="t"/>
          </a:scene3d>
          <a:sp3d prstMaterial="dkEdge">
            <a:bevelT w="6350" h="38100"/>
          </a:sp3d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0" tIns="548640" rIns="0" bIns="548640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kern="12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1B2660EE-7B96-9220-44D9-3C149F45695E}"/>
              </a:ext>
            </a:extLst>
          </p:cNvPr>
          <p:cNvSpPr/>
          <p:nvPr userDrawn="1"/>
        </p:nvSpPr>
        <p:spPr>
          <a:xfrm>
            <a:off x="6168156" y="1249847"/>
            <a:ext cx="2537528" cy="400795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scene3d>
            <a:camera prst="orthographicFront"/>
            <a:lightRig rig="flat" dir="t"/>
          </a:scene3d>
          <a:sp3d prstMaterial="dkEdge">
            <a:bevelT w="6350" h="38100"/>
          </a:sp3d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0" tIns="548640" rIns="0" bIns="548640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Freihandform 10">
            <a:extLst>
              <a:ext uri="{FF2B5EF4-FFF2-40B4-BE49-F238E27FC236}">
                <a16:creationId xmlns:a16="http://schemas.microsoft.com/office/drawing/2014/main" id="{8B8CBBFD-2D19-C7CB-118E-7A5C8F0262AA}"/>
              </a:ext>
            </a:extLst>
          </p:cNvPr>
          <p:cNvSpPr/>
          <p:nvPr userDrawn="1"/>
        </p:nvSpPr>
        <p:spPr>
          <a:xfrm>
            <a:off x="9095959" y="1249847"/>
            <a:ext cx="2536077" cy="40079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scene3d>
            <a:camera prst="orthographicFront"/>
            <a:lightRig rig="flat" dir="t"/>
          </a:scene3d>
          <a:sp3d prstMaterial="dkEdge">
            <a:bevelT w="6350" h="38100"/>
          </a:sp3d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0" tIns="548640" rIns="0" bIns="548640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88279E-9A8D-0218-8247-5DD4E7422B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5C215115-324D-731F-989B-26E1905C61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0688" y="2030413"/>
            <a:ext cx="2430462" cy="2446337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4" name="Textplatzhalter 12">
            <a:extLst>
              <a:ext uri="{FF2B5EF4-FFF2-40B4-BE49-F238E27FC236}">
                <a16:creationId xmlns:a16="http://schemas.microsoft.com/office/drawing/2014/main" id="{D5DECDF0-1D43-7810-7A37-2E22D905E4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93886" y="2030412"/>
            <a:ext cx="2430462" cy="2446337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49211215-FF5C-7262-F6CC-3426DE8215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21689" y="2030412"/>
            <a:ext cx="2430462" cy="2446337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6" name="Textplatzhalter 12">
            <a:extLst>
              <a:ext uri="{FF2B5EF4-FFF2-40B4-BE49-F238E27FC236}">
                <a16:creationId xmlns:a16="http://schemas.microsoft.com/office/drawing/2014/main" id="{EB59602B-C727-B110-C580-0662A89E44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8766" y="2030412"/>
            <a:ext cx="2430462" cy="2446337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b="1" noProof="0" dirty="0" err="1"/>
              <a:t>Lorem</a:t>
            </a:r>
            <a:r>
              <a:rPr lang="de-DE" b="1" noProof="0" dirty="0"/>
              <a:t> Ipsum</a:t>
            </a:r>
            <a:endParaRPr lang="de-DE" noProof="0" dirty="0"/>
          </a:p>
          <a:p>
            <a:pPr lvl="0"/>
            <a:r>
              <a:rPr lang="de-DE" noProof="0" dirty="0"/>
              <a:t>Schrift: Source Sans Pro Regular, Schriftgröße: 17 – 32 </a:t>
            </a:r>
            <a:r>
              <a:rPr lang="de-DE" noProof="0" dirty="0" err="1"/>
              <a:t>pt</a:t>
            </a:r>
            <a:r>
              <a:rPr lang="de-DE" noProof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05261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36F96059-DCCD-6D10-B4A4-4D61ABD56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p. 123).</a:t>
            </a:r>
            <a:br>
              <a:rPr lang="en-US" dirty="0"/>
            </a:br>
            <a:r>
              <a:rPr lang="en-US" dirty="0"/>
              <a:t>Source figure: Author’s surname (YYYY).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2CBFB65-9C08-7661-1374-7526EFEED684}"/>
              </a:ext>
            </a:extLst>
          </p:cNvPr>
          <p:cNvGrpSpPr/>
          <p:nvPr userDrawn="1"/>
        </p:nvGrpSpPr>
        <p:grpSpPr>
          <a:xfrm>
            <a:off x="2544266" y="1012228"/>
            <a:ext cx="7103154" cy="5006434"/>
            <a:chOff x="2002906" y="1311450"/>
            <a:chExt cx="7192915" cy="4812488"/>
          </a:xfrm>
        </p:grpSpPr>
        <p:sp>
          <p:nvSpPr>
            <p:cNvPr id="4" name="Inhaltsplatzhalter 2">
              <a:extLst>
                <a:ext uri="{FF2B5EF4-FFF2-40B4-BE49-F238E27FC236}">
                  <a16:creationId xmlns:a16="http://schemas.microsoft.com/office/drawing/2014/main" id="{F9705E2F-6F03-F337-7ABE-11D91D1A0316}"/>
                </a:ext>
              </a:extLst>
            </p:cNvPr>
            <p:cNvSpPr txBox="1">
              <a:spLocks/>
            </p:cNvSpPr>
            <p:nvPr/>
          </p:nvSpPr>
          <p:spPr>
            <a:xfrm>
              <a:off x="5695167" y="1311450"/>
              <a:ext cx="3500654" cy="2339547"/>
            </a:xfrm>
            <a:prstGeom prst="rect">
              <a:avLst/>
            </a:prstGeom>
            <a:solidFill>
              <a:schemeClr val="accent6"/>
            </a:solidFill>
          </p:spPr>
          <p:txBody>
            <a:bodyPr vert="horz" lIns="144000" tIns="144000" rIns="144000" bIns="14400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7" name="Inhaltsplatzhalter 2">
              <a:extLst>
                <a:ext uri="{FF2B5EF4-FFF2-40B4-BE49-F238E27FC236}">
                  <a16:creationId xmlns:a16="http://schemas.microsoft.com/office/drawing/2014/main" id="{40519E19-9B0D-C717-BA9B-FF93724466E0}"/>
                </a:ext>
              </a:extLst>
            </p:cNvPr>
            <p:cNvSpPr txBox="1">
              <a:spLocks/>
            </p:cNvSpPr>
            <p:nvPr/>
          </p:nvSpPr>
          <p:spPr>
            <a:xfrm>
              <a:off x="2002906" y="1311450"/>
              <a:ext cx="3518302" cy="2326428"/>
            </a:xfrm>
            <a:prstGeom prst="rect">
              <a:avLst/>
            </a:prstGeom>
            <a:solidFill>
              <a:schemeClr val="accent1"/>
            </a:solidFill>
          </p:spPr>
          <p:txBody>
            <a:bodyPr vert="horz" lIns="144000" tIns="144000" rIns="144000" bIns="14400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8" name="Inhaltsplatzhalter 2">
              <a:extLst>
                <a:ext uri="{FF2B5EF4-FFF2-40B4-BE49-F238E27FC236}">
                  <a16:creationId xmlns:a16="http://schemas.microsoft.com/office/drawing/2014/main" id="{AF7FE2E1-8110-6800-29E8-ED1BC8B33889}"/>
                </a:ext>
              </a:extLst>
            </p:cNvPr>
            <p:cNvSpPr txBox="1">
              <a:spLocks/>
            </p:cNvSpPr>
            <p:nvPr/>
          </p:nvSpPr>
          <p:spPr>
            <a:xfrm>
              <a:off x="5695167" y="3789675"/>
              <a:ext cx="3500654" cy="2334263"/>
            </a:xfrm>
            <a:prstGeom prst="rect">
              <a:avLst/>
            </a:prstGeom>
            <a:solidFill>
              <a:schemeClr val="accent6"/>
            </a:solidFill>
          </p:spPr>
          <p:txBody>
            <a:bodyPr vert="horz" lIns="144000" tIns="144000" rIns="144000" bIns="14400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9" name="Inhaltsplatzhalter 2">
              <a:extLst>
                <a:ext uri="{FF2B5EF4-FFF2-40B4-BE49-F238E27FC236}">
                  <a16:creationId xmlns:a16="http://schemas.microsoft.com/office/drawing/2014/main" id="{EDE18E42-9C6A-97B9-1EC7-21F859B28709}"/>
                </a:ext>
              </a:extLst>
            </p:cNvPr>
            <p:cNvSpPr txBox="1">
              <a:spLocks/>
            </p:cNvSpPr>
            <p:nvPr/>
          </p:nvSpPr>
          <p:spPr>
            <a:xfrm>
              <a:off x="2002906" y="3789675"/>
              <a:ext cx="3518302" cy="2334263"/>
            </a:xfrm>
            <a:prstGeom prst="rect">
              <a:avLst/>
            </a:prstGeom>
            <a:solidFill>
              <a:schemeClr val="accent1"/>
            </a:solidFill>
          </p:spPr>
          <p:txBody>
            <a:bodyPr vert="horz" lIns="144000" tIns="144000" rIns="144000" bIns="14400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</p:grp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5ADB218C-EB53-61F5-339E-D2C0E303C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platzhalter 12">
            <a:extLst>
              <a:ext uri="{FF2B5EF4-FFF2-40B4-BE49-F238E27FC236}">
                <a16:creationId xmlns:a16="http://schemas.microsoft.com/office/drawing/2014/main" id="{75B8A8FB-FBAE-6F02-18EC-61535DD032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4266" y="1012229"/>
            <a:ext cx="3456968" cy="2408408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0" name="Textplatzhalter 12">
            <a:extLst>
              <a:ext uri="{FF2B5EF4-FFF2-40B4-BE49-F238E27FC236}">
                <a16:creationId xmlns:a16="http://schemas.microsoft.com/office/drawing/2014/main" id="{D5BFF3C0-3DE7-9C7B-4F26-8CA861E376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0452" y="1012228"/>
            <a:ext cx="3456968" cy="2408408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1" name="Textplatzhalter 12">
            <a:extLst>
              <a:ext uri="{FF2B5EF4-FFF2-40B4-BE49-F238E27FC236}">
                <a16:creationId xmlns:a16="http://schemas.microsoft.com/office/drawing/2014/main" id="{46AFC066-A17E-BD0F-7E72-40B015F8BB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44266" y="3590328"/>
            <a:ext cx="3456968" cy="2408408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2" name="Textplatzhalter 12">
            <a:extLst>
              <a:ext uri="{FF2B5EF4-FFF2-40B4-BE49-F238E27FC236}">
                <a16:creationId xmlns:a16="http://schemas.microsoft.com/office/drawing/2014/main" id="{3D4C179F-8A34-8585-A02C-EBCAC3B65B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90450" y="3590328"/>
            <a:ext cx="3456968" cy="2408408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</p:spTree>
    <p:extLst>
      <p:ext uri="{BB962C8B-B14F-4D97-AF65-F5344CB8AC3E}">
        <p14:creationId xmlns:p14="http://schemas.microsoft.com/office/powerpoint/2010/main" val="37414484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_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36F96059-DCCD-6D10-B4A4-4D61ABD56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p. 123).</a:t>
            </a:r>
            <a:br>
              <a:rPr lang="en-US" dirty="0"/>
            </a:br>
            <a:r>
              <a:rPr lang="en-US" dirty="0"/>
              <a:t>Source figure: Author’s surname (YYYY).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5449CBB-3ADB-14EF-50AE-FDAA07619299}"/>
              </a:ext>
            </a:extLst>
          </p:cNvPr>
          <p:cNvGrpSpPr/>
          <p:nvPr userDrawn="1"/>
        </p:nvGrpSpPr>
        <p:grpSpPr>
          <a:xfrm>
            <a:off x="1453487" y="1003124"/>
            <a:ext cx="8434316" cy="4993905"/>
            <a:chOff x="1323501" y="1294659"/>
            <a:chExt cx="8449597" cy="4800444"/>
          </a:xfrm>
        </p:grpSpPr>
        <p:sp>
          <p:nvSpPr>
            <p:cNvPr id="4" name="Inhaltsplatzhalter 2">
              <a:extLst>
                <a:ext uri="{FF2B5EF4-FFF2-40B4-BE49-F238E27FC236}">
                  <a16:creationId xmlns:a16="http://schemas.microsoft.com/office/drawing/2014/main" id="{ED589E31-4578-3B9A-FC99-B82224E42CEF}"/>
                </a:ext>
              </a:extLst>
            </p:cNvPr>
            <p:cNvSpPr txBox="1">
              <a:spLocks/>
            </p:cNvSpPr>
            <p:nvPr/>
          </p:nvSpPr>
          <p:spPr>
            <a:xfrm>
              <a:off x="6298707" y="1294659"/>
              <a:ext cx="3474391" cy="2324622"/>
            </a:xfrm>
            <a:prstGeom prst="rect">
              <a:avLst/>
            </a:prstGeom>
            <a:solidFill>
              <a:schemeClr val="accent6"/>
            </a:solidFill>
          </p:spPr>
          <p:txBody>
            <a:bodyPr vert="horz" lIns="144000" tIns="144000" rIns="144000" bIns="14400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7" name="Inhaltsplatzhalter 2">
              <a:extLst>
                <a:ext uri="{FF2B5EF4-FFF2-40B4-BE49-F238E27FC236}">
                  <a16:creationId xmlns:a16="http://schemas.microsoft.com/office/drawing/2014/main" id="{33DAF40B-F1B9-2518-4254-B7CD44126236}"/>
                </a:ext>
              </a:extLst>
            </p:cNvPr>
            <p:cNvSpPr txBox="1">
              <a:spLocks/>
            </p:cNvSpPr>
            <p:nvPr/>
          </p:nvSpPr>
          <p:spPr>
            <a:xfrm>
              <a:off x="1323501" y="1311450"/>
              <a:ext cx="3476025" cy="2344625"/>
            </a:xfrm>
            <a:prstGeom prst="rect">
              <a:avLst/>
            </a:prstGeom>
            <a:solidFill>
              <a:schemeClr val="accent6"/>
            </a:solidFill>
          </p:spPr>
          <p:txBody>
            <a:bodyPr vert="horz" lIns="144000" tIns="144000" rIns="144000" bIns="14400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8" name="Inhaltsplatzhalter 2">
              <a:extLst>
                <a:ext uri="{FF2B5EF4-FFF2-40B4-BE49-F238E27FC236}">
                  <a16:creationId xmlns:a16="http://schemas.microsoft.com/office/drawing/2014/main" id="{288DB085-8E5E-1043-7ED1-C0B14C44E26A}"/>
                </a:ext>
              </a:extLst>
            </p:cNvPr>
            <p:cNvSpPr txBox="1">
              <a:spLocks/>
            </p:cNvSpPr>
            <p:nvPr/>
          </p:nvSpPr>
          <p:spPr>
            <a:xfrm>
              <a:off x="6298707" y="3712420"/>
              <a:ext cx="3467555" cy="2351003"/>
            </a:xfrm>
            <a:prstGeom prst="rect">
              <a:avLst/>
            </a:prstGeom>
            <a:solidFill>
              <a:schemeClr val="accent6"/>
            </a:solidFill>
          </p:spPr>
          <p:txBody>
            <a:bodyPr vert="horz" lIns="144000" tIns="144000" rIns="144000" bIns="14400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9" name="Inhaltsplatzhalter 2">
              <a:extLst>
                <a:ext uri="{FF2B5EF4-FFF2-40B4-BE49-F238E27FC236}">
                  <a16:creationId xmlns:a16="http://schemas.microsoft.com/office/drawing/2014/main" id="{EE03F3C0-B2D1-6BBD-33EC-A05FE8A184C1}"/>
                </a:ext>
              </a:extLst>
            </p:cNvPr>
            <p:cNvSpPr txBox="1">
              <a:spLocks/>
            </p:cNvSpPr>
            <p:nvPr/>
          </p:nvSpPr>
          <p:spPr>
            <a:xfrm>
              <a:off x="1330337" y="3761877"/>
              <a:ext cx="3469190" cy="2333226"/>
            </a:xfrm>
            <a:prstGeom prst="rect">
              <a:avLst/>
            </a:prstGeom>
            <a:solidFill>
              <a:schemeClr val="accent6"/>
            </a:solidFill>
          </p:spPr>
          <p:txBody>
            <a:bodyPr vert="horz" lIns="144000" tIns="144000" rIns="144000" bIns="14400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</p:grp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32653604-7F0B-7F1B-49A0-FAEBBFC1AD8C}"/>
              </a:ext>
            </a:extLst>
          </p:cNvPr>
          <p:cNvSpPr txBox="1">
            <a:spLocks/>
          </p:cNvSpPr>
          <p:nvPr userDrawn="1"/>
        </p:nvSpPr>
        <p:spPr>
          <a:xfrm>
            <a:off x="4287911" y="2452530"/>
            <a:ext cx="2779008" cy="2112139"/>
          </a:xfrm>
          <a:prstGeom prst="rect">
            <a:avLst/>
          </a:prstGeom>
          <a:solidFill>
            <a:schemeClr val="accent5"/>
          </a:solidFill>
        </p:spPr>
        <p:txBody>
          <a:bodyPr vert="horz" lIns="144000" tIns="144000" rIns="144000" bIns="14400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800"/>
              </a:spcBef>
              <a:buNone/>
            </a:pPr>
            <a:endParaRPr lang="de-DE" sz="17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C94B40CC-788D-9326-74E2-18E4DFA14C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platzhalter 12">
            <a:extLst>
              <a:ext uri="{FF2B5EF4-FFF2-40B4-BE49-F238E27FC236}">
                <a16:creationId xmlns:a16="http://schemas.microsoft.com/office/drawing/2014/main" id="{A0CB851A-C295-6A1A-ABF2-C09E65AAB7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64128" y="1032220"/>
            <a:ext cx="3456964" cy="2408408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0" name="Textplatzhalter 12">
            <a:extLst>
              <a:ext uri="{FF2B5EF4-FFF2-40B4-BE49-F238E27FC236}">
                <a16:creationId xmlns:a16="http://schemas.microsoft.com/office/drawing/2014/main" id="{53F307B5-7C22-BD5C-673A-CFA07671B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698" y="1003124"/>
            <a:ext cx="3456968" cy="2408408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1" name="Textplatzhalter 12">
            <a:extLst>
              <a:ext uri="{FF2B5EF4-FFF2-40B4-BE49-F238E27FC236}">
                <a16:creationId xmlns:a16="http://schemas.microsoft.com/office/drawing/2014/main" id="{DDBE40F7-D996-20E1-9D9D-B0AC0DFB05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4128" y="3569773"/>
            <a:ext cx="3456968" cy="2408408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58FC7FEA-B436-2FDB-0A8D-1C2A3AC118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9696" y="3530157"/>
            <a:ext cx="3456968" cy="2425876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4" name="Textplatzhalter 12">
            <a:extLst>
              <a:ext uri="{FF2B5EF4-FFF2-40B4-BE49-F238E27FC236}">
                <a16:creationId xmlns:a16="http://schemas.microsoft.com/office/drawing/2014/main" id="{DFD8E55E-D27B-8562-66B7-C176536648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7909" y="2464580"/>
            <a:ext cx="2764972" cy="2100089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</p:spTree>
    <p:extLst>
      <p:ext uri="{BB962C8B-B14F-4D97-AF65-F5344CB8AC3E}">
        <p14:creationId xmlns:p14="http://schemas.microsoft.com/office/powerpoint/2010/main" val="2900731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_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36F96059-DCCD-6D10-B4A4-4D61ABD56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p. 123).</a:t>
            </a:r>
            <a:br>
              <a:rPr lang="en-US" dirty="0"/>
            </a:br>
            <a:r>
              <a:rPr lang="en-US" dirty="0"/>
              <a:t>Source figure: Author’s surname (YYYY).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2034F8C0-C43B-AC4F-46B8-06DFF9E6C2B6}"/>
              </a:ext>
            </a:extLst>
          </p:cNvPr>
          <p:cNvGrpSpPr/>
          <p:nvPr userDrawn="1"/>
        </p:nvGrpSpPr>
        <p:grpSpPr>
          <a:xfrm>
            <a:off x="420687" y="990514"/>
            <a:ext cx="11091198" cy="5191920"/>
            <a:chOff x="1179835" y="1306954"/>
            <a:chExt cx="9149558" cy="4990790"/>
          </a:xfrm>
        </p:grpSpPr>
        <p:sp>
          <p:nvSpPr>
            <p:cNvPr id="5" name="Inhaltsplatzhalter 2">
              <a:extLst>
                <a:ext uri="{FF2B5EF4-FFF2-40B4-BE49-F238E27FC236}">
                  <a16:creationId xmlns:a16="http://schemas.microsoft.com/office/drawing/2014/main" id="{551021FA-FA4B-E861-4D15-37492C2B334E}"/>
                </a:ext>
              </a:extLst>
            </p:cNvPr>
            <p:cNvSpPr txBox="1">
              <a:spLocks/>
            </p:cNvSpPr>
            <p:nvPr/>
          </p:nvSpPr>
          <p:spPr>
            <a:xfrm>
              <a:off x="1179835" y="3236227"/>
              <a:ext cx="2979865" cy="1388838"/>
            </a:xfrm>
            <a:prstGeom prst="rect">
              <a:avLst/>
            </a:prstGeom>
            <a:solidFill>
              <a:schemeClr val="accent2"/>
            </a:solidFill>
          </p:spPr>
          <p:txBody>
            <a:bodyPr vert="horz" lIns="144000" tIns="144000" rIns="144000" bIns="14400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12" name="Inhaltsplatzhalter 2">
              <a:extLst>
                <a:ext uri="{FF2B5EF4-FFF2-40B4-BE49-F238E27FC236}">
                  <a16:creationId xmlns:a16="http://schemas.microsoft.com/office/drawing/2014/main" id="{16741524-6926-0A72-0696-7C782B8787E8}"/>
                </a:ext>
              </a:extLst>
            </p:cNvPr>
            <p:cNvSpPr txBox="1">
              <a:spLocks/>
            </p:cNvSpPr>
            <p:nvPr/>
          </p:nvSpPr>
          <p:spPr>
            <a:xfrm>
              <a:off x="7351951" y="3267241"/>
              <a:ext cx="2977442" cy="1357822"/>
            </a:xfrm>
            <a:prstGeom prst="rect">
              <a:avLst/>
            </a:prstGeom>
            <a:solidFill>
              <a:schemeClr val="accent2"/>
            </a:solidFill>
          </p:spPr>
          <p:txBody>
            <a:bodyPr vert="horz" lIns="144000" tIns="144000" rIns="144000" bIns="14400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cxnSp>
          <p:nvCxnSpPr>
            <p:cNvPr id="13" name="Verbinder: gewinkelt 7">
              <a:extLst>
                <a:ext uri="{FF2B5EF4-FFF2-40B4-BE49-F238E27FC236}">
                  <a16:creationId xmlns:a16="http://schemas.microsoft.com/office/drawing/2014/main" id="{42345FC4-D786-3F4F-E30D-DE67C5D7E149}"/>
                </a:ext>
              </a:extLst>
            </p:cNvPr>
            <p:cNvCxnSpPr>
              <a:cxnSpLocks/>
              <a:stCxn id="16" idx="3"/>
              <a:endCxn id="12" idx="1"/>
            </p:cNvCxnSpPr>
            <p:nvPr/>
          </p:nvCxnSpPr>
          <p:spPr>
            <a:xfrm>
              <a:off x="7239066" y="3816973"/>
              <a:ext cx="112885" cy="12918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/>
              </a:solidFill>
              <a:headEnd type="none" w="lg" len="sm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Inhaltsplatzhalter 2">
              <a:extLst>
                <a:ext uri="{FF2B5EF4-FFF2-40B4-BE49-F238E27FC236}">
                  <a16:creationId xmlns:a16="http://schemas.microsoft.com/office/drawing/2014/main" id="{8BB8FD81-652F-FD2B-597E-1D6EED5AFD89}"/>
                </a:ext>
              </a:extLst>
            </p:cNvPr>
            <p:cNvSpPr txBox="1">
              <a:spLocks/>
            </p:cNvSpPr>
            <p:nvPr/>
          </p:nvSpPr>
          <p:spPr>
            <a:xfrm>
              <a:off x="4258375" y="1306954"/>
              <a:ext cx="2983674" cy="1341346"/>
            </a:xfrm>
            <a:prstGeom prst="rect">
              <a:avLst/>
            </a:prstGeom>
            <a:solidFill>
              <a:schemeClr val="accent2"/>
            </a:solidFill>
          </p:spPr>
          <p:txBody>
            <a:bodyPr vert="horz" lIns="144000" tIns="144000" rIns="144000" bIns="14400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15" name="Inhaltsplatzhalter 2">
              <a:extLst>
                <a:ext uri="{FF2B5EF4-FFF2-40B4-BE49-F238E27FC236}">
                  <a16:creationId xmlns:a16="http://schemas.microsoft.com/office/drawing/2014/main" id="{B44439FB-90BD-42DC-6C25-36D472D9C2EA}"/>
                </a:ext>
              </a:extLst>
            </p:cNvPr>
            <p:cNvSpPr txBox="1">
              <a:spLocks/>
            </p:cNvSpPr>
            <p:nvPr/>
          </p:nvSpPr>
          <p:spPr>
            <a:xfrm>
              <a:off x="4261027" y="4953437"/>
              <a:ext cx="2973043" cy="1344307"/>
            </a:xfrm>
            <a:prstGeom prst="rect">
              <a:avLst/>
            </a:prstGeom>
            <a:solidFill>
              <a:schemeClr val="accent2"/>
            </a:solidFill>
          </p:spPr>
          <p:txBody>
            <a:bodyPr vert="horz" lIns="144000" tIns="144000" rIns="144000" bIns="14400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16" name="Inhaltsplatzhalter 2">
              <a:extLst>
                <a:ext uri="{FF2B5EF4-FFF2-40B4-BE49-F238E27FC236}">
                  <a16:creationId xmlns:a16="http://schemas.microsoft.com/office/drawing/2014/main" id="{4C6EE5EB-8BAA-E09E-5DAB-2E8677F0EFF1}"/>
                </a:ext>
              </a:extLst>
            </p:cNvPr>
            <p:cNvSpPr txBox="1">
              <a:spLocks/>
            </p:cNvSpPr>
            <p:nvPr/>
          </p:nvSpPr>
          <p:spPr>
            <a:xfrm>
              <a:off x="4266023" y="2817035"/>
              <a:ext cx="2973043" cy="1999874"/>
            </a:xfrm>
            <a:prstGeom prst="rect">
              <a:avLst/>
            </a:prstGeom>
            <a:solidFill>
              <a:schemeClr val="accent1"/>
            </a:solidFill>
          </p:spPr>
          <p:txBody>
            <a:bodyPr vert="horz" lIns="144000" tIns="144000" rIns="144000" bIns="14400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cxnSp>
          <p:nvCxnSpPr>
            <p:cNvPr id="17" name="Verbinder: gewinkelt 7">
              <a:extLst>
                <a:ext uri="{FF2B5EF4-FFF2-40B4-BE49-F238E27FC236}">
                  <a16:creationId xmlns:a16="http://schemas.microsoft.com/office/drawing/2014/main" id="{EF7A7D2B-75D5-4D93-97DD-B7A49E8DE249}"/>
                </a:ext>
              </a:extLst>
            </p:cNvPr>
            <p:cNvCxnSpPr>
              <a:cxnSpLocks/>
              <a:stCxn id="5" idx="3"/>
              <a:endCxn id="16" idx="1"/>
            </p:cNvCxnSpPr>
            <p:nvPr/>
          </p:nvCxnSpPr>
          <p:spPr>
            <a:xfrm flipV="1">
              <a:off x="4159700" y="3816973"/>
              <a:ext cx="106323" cy="113673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/>
              </a:solidFill>
              <a:headEnd type="none" w="lg" len="sm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Verbinder: gewinkelt 7">
              <a:extLst>
                <a:ext uri="{FF2B5EF4-FFF2-40B4-BE49-F238E27FC236}">
                  <a16:creationId xmlns:a16="http://schemas.microsoft.com/office/drawing/2014/main" id="{94653855-6A81-7080-75CA-831AE8F782D5}"/>
                </a:ext>
              </a:extLst>
            </p:cNvPr>
            <p:cNvCxnSpPr>
              <a:cxnSpLocks/>
              <a:stCxn id="14" idx="2"/>
              <a:endCxn id="16" idx="0"/>
            </p:cNvCxnSpPr>
            <p:nvPr/>
          </p:nvCxnSpPr>
          <p:spPr>
            <a:xfrm rot="16200000" flipH="1">
              <a:off x="5667011" y="2731501"/>
              <a:ext cx="168735" cy="2332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/>
              </a:solidFill>
              <a:headEnd type="none" w="lg" len="sm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A908E8D-1D32-8D9D-D962-8924433ED5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platzhalter 12">
            <a:extLst>
              <a:ext uri="{FF2B5EF4-FFF2-40B4-BE49-F238E27FC236}">
                <a16:creationId xmlns:a16="http://schemas.microsoft.com/office/drawing/2014/main" id="{1F78B576-A09B-2512-0663-E20765BBA2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1756" y="985175"/>
            <a:ext cx="3587944" cy="1385753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9" name="Textplatzhalter 12">
            <a:extLst>
              <a:ext uri="{FF2B5EF4-FFF2-40B4-BE49-F238E27FC236}">
                <a16:creationId xmlns:a16="http://schemas.microsoft.com/office/drawing/2014/main" id="{49A99CDF-8D6E-A41A-9556-63A1CCD189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7858" y="3000676"/>
            <a:ext cx="3587944" cy="1441669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0" name="Textplatzhalter 12">
            <a:extLst>
              <a:ext uri="{FF2B5EF4-FFF2-40B4-BE49-F238E27FC236}">
                <a16:creationId xmlns:a16="http://schemas.microsoft.com/office/drawing/2014/main" id="{0DE90762-8C13-9AC7-512C-ADB579B180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5407" y="4783953"/>
            <a:ext cx="3587944" cy="1385753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1" name="Textplatzhalter 12">
            <a:extLst>
              <a:ext uri="{FF2B5EF4-FFF2-40B4-BE49-F238E27FC236}">
                <a16:creationId xmlns:a16="http://schemas.microsoft.com/office/drawing/2014/main" id="{C4AACB6D-AC5B-3E3B-C69E-78DDEA48B8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08041" y="3036161"/>
            <a:ext cx="3587944" cy="1385753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9" name="Textplatzhalter 12">
            <a:extLst>
              <a:ext uri="{FF2B5EF4-FFF2-40B4-BE49-F238E27FC236}">
                <a16:creationId xmlns:a16="http://schemas.microsoft.com/office/drawing/2014/main" id="{94D37A7F-E421-60CC-98E3-A08BA25E727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65407" y="2561453"/>
            <a:ext cx="3587944" cy="2064489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</p:spTree>
    <p:extLst>
      <p:ext uri="{BB962C8B-B14F-4D97-AF65-F5344CB8AC3E}">
        <p14:creationId xmlns:p14="http://schemas.microsoft.com/office/powerpoint/2010/main" val="35759953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Box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1">
            <a:extLst>
              <a:ext uri="{FF2B5EF4-FFF2-40B4-BE49-F238E27FC236}">
                <a16:creationId xmlns:a16="http://schemas.microsoft.com/office/drawing/2014/main" id="{1B5EA52C-9CDF-1E2A-E2D9-692E377FC5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0689" y="6286500"/>
            <a:ext cx="10456862" cy="278758"/>
          </a:xfrm>
          <a:ln>
            <a:solidFill>
              <a:schemeClr val="bg1">
                <a:lumMod val="85000"/>
              </a:schemeClr>
            </a:solidFill>
          </a:ln>
        </p:spPr>
        <p:txBody>
          <a:bodyPr anchor="b"/>
          <a:lstStyle>
            <a:lvl1pPr marL="0" indent="0"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p. 123).</a:t>
            </a:r>
            <a:br>
              <a:rPr lang="en-US" dirty="0"/>
            </a:br>
            <a:r>
              <a:rPr lang="en-US" dirty="0"/>
              <a:t>Source figure: Author’s surname (YYYY).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C10950AD-54BC-E9AE-FA0D-0DBC6FFE37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1020592"/>
            <a:ext cx="11350311" cy="5113508"/>
          </a:xfrm>
          <a:solidFill>
            <a:schemeClr val="accent6"/>
          </a:solidFill>
        </p:spPr>
        <p:txBody>
          <a:bodyPr lIns="180000" anchor="ctr">
            <a:normAutofit/>
          </a:bodyPr>
          <a:lstStyle>
            <a:lvl1pPr marL="0" indent="0">
              <a:spcBef>
                <a:spcPts val="200"/>
              </a:spcBef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algn="ctr"/>
            <a:r>
              <a:rPr lang="en-US" noProof="0" dirty="0"/>
              <a:t>Content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51CC6A30-1A7E-593D-464A-6750D41314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2412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Box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1">
            <a:extLst>
              <a:ext uri="{FF2B5EF4-FFF2-40B4-BE49-F238E27FC236}">
                <a16:creationId xmlns:a16="http://schemas.microsoft.com/office/drawing/2014/main" id="{1B5EA52C-9CDF-1E2A-E2D9-692E377FC5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0689" y="6286500"/>
            <a:ext cx="10456862" cy="278758"/>
          </a:xfrm>
          <a:ln>
            <a:solidFill>
              <a:schemeClr val="bg1">
                <a:lumMod val="85000"/>
              </a:schemeClr>
            </a:solidFill>
          </a:ln>
        </p:spPr>
        <p:txBody>
          <a:bodyPr anchor="b"/>
          <a:lstStyle>
            <a:lvl1pPr marL="0" indent="0"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p. 123).</a:t>
            </a:r>
            <a:br>
              <a:rPr lang="en-US" dirty="0"/>
            </a:br>
            <a:r>
              <a:rPr lang="en-US" dirty="0"/>
              <a:t>Source figure: Author’s surname (YYYY).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6F415AC6-5200-0480-79AF-8AB86D2B11C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002" y="1020592"/>
            <a:ext cx="5504953" cy="5113508"/>
          </a:xfrm>
          <a:solidFill>
            <a:schemeClr val="accent6"/>
          </a:solidFill>
        </p:spPr>
        <p:txBody>
          <a:bodyPr lIns="180000" anchor="ctr">
            <a:normAutofit/>
          </a:bodyPr>
          <a:lstStyle>
            <a:lvl1pPr marL="0" indent="0">
              <a:spcBef>
                <a:spcPts val="200"/>
              </a:spcBef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r>
              <a:rPr lang="en-US" noProof="0" dirty="0"/>
              <a:t>Content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ADC859E-3082-9578-C640-1D12CEFC48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66045" y="1020592"/>
            <a:ext cx="5504953" cy="5113508"/>
          </a:xfrm>
          <a:solidFill>
            <a:schemeClr val="accent6"/>
          </a:solidFill>
        </p:spPr>
        <p:txBody>
          <a:bodyPr lIns="180000" anchor="ctr">
            <a:normAutofit/>
          </a:bodyPr>
          <a:lstStyle>
            <a:lvl1pPr marL="0" indent="0">
              <a:spcBef>
                <a:spcPts val="200"/>
              </a:spcBef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r>
              <a:rPr lang="en-US" noProof="0" dirty="0"/>
              <a:t>Content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FE35FEE7-E5AC-05E3-C53C-4767C4D46A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70051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t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5">
            <a:extLst>
              <a:ext uri="{FF2B5EF4-FFF2-40B4-BE49-F238E27FC236}">
                <a16:creationId xmlns:a16="http://schemas.microsoft.com/office/drawing/2014/main" id="{795C60EC-EFCA-8D5B-EDD8-C5A9FF072305}"/>
              </a:ext>
            </a:extLst>
          </p:cNvPr>
          <p:cNvSpPr txBox="1">
            <a:spLocks/>
          </p:cNvSpPr>
          <p:nvPr userDrawn="1"/>
        </p:nvSpPr>
        <p:spPr>
          <a:xfrm>
            <a:off x="420790" y="337550"/>
            <a:ext cx="11350209" cy="388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3000" kern="1200" cap="all" spc="-20" baseline="0" smtClean="0">
                <a:solidFill>
                  <a:schemeClr val="tx1"/>
                </a:solidFill>
                <a:latin typeface="Source Sans Pro Bold" panose="020B0703030503020204" pitchFamily="34" charset="0"/>
                <a:ea typeface="+mj-ea"/>
                <a:cs typeface="+mj-cs"/>
              </a:defRPr>
            </a:lvl1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j-ea"/>
                <a:cs typeface="+mj-cs"/>
              </a:rPr>
              <a:t>Font color in combination with background color</a:t>
            </a:r>
            <a:endParaRPr lang="en-US" sz="1400" noProof="0" dirty="0">
              <a:solidFill>
                <a:srgbClr val="E62D41"/>
              </a:solidFill>
            </a:endParaRPr>
          </a:p>
        </p:txBody>
      </p:sp>
      <p:sp>
        <p:nvSpPr>
          <p:cNvPr id="2" name="Freihandform 1">
            <a:extLst>
              <a:ext uri="{FF2B5EF4-FFF2-40B4-BE49-F238E27FC236}">
                <a16:creationId xmlns:a16="http://schemas.microsoft.com/office/drawing/2014/main" id="{F934E13F-EB6A-87B4-08F8-2CEF2550B200}"/>
              </a:ext>
            </a:extLst>
          </p:cNvPr>
          <p:cNvSpPr/>
          <p:nvPr userDrawn="1"/>
        </p:nvSpPr>
        <p:spPr>
          <a:xfrm>
            <a:off x="420688" y="744256"/>
            <a:ext cx="11215630" cy="849637"/>
          </a:xfrm>
          <a:custGeom>
            <a:avLst/>
            <a:gdLst>
              <a:gd name="connsiteX0" fmla="*/ 0 w 10103944"/>
              <a:gd name="connsiteY0" fmla="*/ 0 h 475722"/>
              <a:gd name="connsiteX1" fmla="*/ 10103944 w 10103944"/>
              <a:gd name="connsiteY1" fmla="*/ 0 h 475722"/>
              <a:gd name="connsiteX2" fmla="*/ 10103944 w 10103944"/>
              <a:gd name="connsiteY2" fmla="*/ 475722 h 475722"/>
              <a:gd name="connsiteX3" fmla="*/ 0 w 10103944"/>
              <a:gd name="connsiteY3" fmla="*/ 475722 h 475722"/>
              <a:gd name="connsiteX4" fmla="*/ 0 w 10103944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3944" h="475722">
                <a:moveTo>
                  <a:pt x="0" y="0"/>
                </a:moveTo>
                <a:lnTo>
                  <a:pt x="10103944" y="0"/>
                </a:lnTo>
                <a:lnTo>
                  <a:pt x="10103944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de-DE" sz="1700" b="1" cap="all" dirty="0" err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Ea</a:t>
            </a:r>
            <a:r>
              <a:rPr lang="de-DE" sz="17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tempo </a:t>
            </a:r>
            <a:r>
              <a:rPr lang="de-DE" sz="1700" b="1" cap="all" dirty="0" err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porit</a:t>
            </a:r>
            <a:r>
              <a:rPr lang="de-DE" sz="17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br>
              <a:rPr lang="de-DE" sz="17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et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eumquo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que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plit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quistrum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iduci</a:t>
            </a: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reihandform 4">
            <a:extLst>
              <a:ext uri="{FF2B5EF4-FFF2-40B4-BE49-F238E27FC236}">
                <a16:creationId xmlns:a16="http://schemas.microsoft.com/office/drawing/2014/main" id="{0737BCF9-D98C-F03F-86D2-53BE49A2857C}"/>
              </a:ext>
            </a:extLst>
          </p:cNvPr>
          <p:cNvSpPr/>
          <p:nvPr userDrawn="1"/>
        </p:nvSpPr>
        <p:spPr>
          <a:xfrm>
            <a:off x="420689" y="1714355"/>
            <a:ext cx="11221728" cy="849637"/>
          </a:xfrm>
          <a:custGeom>
            <a:avLst/>
            <a:gdLst>
              <a:gd name="connsiteX0" fmla="*/ 0 w 9763055"/>
              <a:gd name="connsiteY0" fmla="*/ 0 h 475722"/>
              <a:gd name="connsiteX1" fmla="*/ 9763055 w 9763055"/>
              <a:gd name="connsiteY1" fmla="*/ 0 h 475722"/>
              <a:gd name="connsiteX2" fmla="*/ 9763055 w 9763055"/>
              <a:gd name="connsiteY2" fmla="*/ 475722 h 475722"/>
              <a:gd name="connsiteX3" fmla="*/ 0 w 9763055"/>
              <a:gd name="connsiteY3" fmla="*/ 475722 h 475722"/>
              <a:gd name="connsiteX4" fmla="*/ 0 w 9763055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3055" h="475722">
                <a:moveTo>
                  <a:pt x="0" y="0"/>
                </a:moveTo>
                <a:lnTo>
                  <a:pt x="9763055" y="0"/>
                </a:lnTo>
                <a:lnTo>
                  <a:pt x="9763055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210382"/>
              <a:satOff val="-10001"/>
              <a:lumOff val="-2696"/>
              <a:alphaOff val="0"/>
            </a:schemeClr>
          </a:fillRef>
          <a:effectRef idx="0">
            <a:schemeClr val="accent5">
              <a:hueOff val="210382"/>
              <a:satOff val="-10001"/>
              <a:lumOff val="-269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de-DE" sz="1700" b="1" cap="all" dirty="0" err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Ea</a:t>
            </a:r>
            <a:r>
              <a:rPr lang="de-DE" sz="17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tempo </a:t>
            </a:r>
            <a:r>
              <a:rPr lang="de-DE" sz="1700" b="1" cap="all" dirty="0" err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porit</a:t>
            </a:r>
            <a:r>
              <a:rPr lang="de-DE" sz="17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br>
              <a:rPr lang="de-DE" sz="17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et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eumquo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que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plit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quistrum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iduci</a:t>
            </a: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E36C601E-FD62-1DD7-99A3-0E33A0637726}"/>
              </a:ext>
            </a:extLst>
          </p:cNvPr>
          <p:cNvSpPr/>
          <p:nvPr userDrawn="1"/>
        </p:nvSpPr>
        <p:spPr>
          <a:xfrm>
            <a:off x="414591" y="2688045"/>
            <a:ext cx="11221728" cy="849636"/>
          </a:xfrm>
          <a:custGeom>
            <a:avLst/>
            <a:gdLst>
              <a:gd name="connsiteX0" fmla="*/ 0 w 9658430"/>
              <a:gd name="connsiteY0" fmla="*/ 0 h 475722"/>
              <a:gd name="connsiteX1" fmla="*/ 9658430 w 9658430"/>
              <a:gd name="connsiteY1" fmla="*/ 0 h 475722"/>
              <a:gd name="connsiteX2" fmla="*/ 9658430 w 9658430"/>
              <a:gd name="connsiteY2" fmla="*/ 475722 h 475722"/>
              <a:gd name="connsiteX3" fmla="*/ 0 w 9658430"/>
              <a:gd name="connsiteY3" fmla="*/ 475722 h 475722"/>
              <a:gd name="connsiteX4" fmla="*/ 0 w 9658430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58430" h="475722">
                <a:moveTo>
                  <a:pt x="0" y="0"/>
                </a:moveTo>
                <a:lnTo>
                  <a:pt x="9658430" y="0"/>
                </a:lnTo>
                <a:lnTo>
                  <a:pt x="9658430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420764"/>
              <a:satOff val="-20002"/>
              <a:lumOff val="-5392"/>
              <a:alphaOff val="0"/>
            </a:schemeClr>
          </a:fillRef>
          <a:effectRef idx="0">
            <a:schemeClr val="accent5">
              <a:hueOff val="420764"/>
              <a:satOff val="-20002"/>
              <a:lumOff val="-539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de-DE" sz="1700" b="1" cap="all" dirty="0" err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Ea</a:t>
            </a:r>
            <a:r>
              <a:rPr lang="de-DE" sz="17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tempo </a:t>
            </a:r>
            <a:r>
              <a:rPr lang="de-DE" sz="1700" b="1" cap="all" dirty="0" err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porit</a:t>
            </a:r>
            <a:r>
              <a:rPr lang="de-DE" sz="17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br>
              <a:rPr lang="de-DE" sz="17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et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eumquo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que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plit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quistrum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iduci</a:t>
            </a: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" name="Freihandform 10">
            <a:extLst>
              <a:ext uri="{FF2B5EF4-FFF2-40B4-BE49-F238E27FC236}">
                <a16:creationId xmlns:a16="http://schemas.microsoft.com/office/drawing/2014/main" id="{0C9BF588-EF9A-862E-F334-DA881FD9912E}"/>
              </a:ext>
            </a:extLst>
          </p:cNvPr>
          <p:cNvSpPr/>
          <p:nvPr userDrawn="1"/>
        </p:nvSpPr>
        <p:spPr>
          <a:xfrm>
            <a:off x="414591" y="3666023"/>
            <a:ext cx="11221727" cy="849636"/>
          </a:xfrm>
          <a:custGeom>
            <a:avLst/>
            <a:gdLst>
              <a:gd name="connsiteX0" fmla="*/ 0 w 9763055"/>
              <a:gd name="connsiteY0" fmla="*/ 0 h 475722"/>
              <a:gd name="connsiteX1" fmla="*/ 9763055 w 9763055"/>
              <a:gd name="connsiteY1" fmla="*/ 0 h 475722"/>
              <a:gd name="connsiteX2" fmla="*/ 9763055 w 9763055"/>
              <a:gd name="connsiteY2" fmla="*/ 475722 h 475722"/>
              <a:gd name="connsiteX3" fmla="*/ 0 w 9763055"/>
              <a:gd name="connsiteY3" fmla="*/ 475722 h 475722"/>
              <a:gd name="connsiteX4" fmla="*/ 0 w 9763055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3055" h="475722">
                <a:moveTo>
                  <a:pt x="0" y="0"/>
                </a:moveTo>
                <a:lnTo>
                  <a:pt x="9763055" y="0"/>
                </a:lnTo>
                <a:lnTo>
                  <a:pt x="9763055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631145"/>
              <a:satOff val="-30004"/>
              <a:lumOff val="-8088"/>
              <a:alphaOff val="0"/>
            </a:schemeClr>
          </a:fillRef>
          <a:effectRef idx="0">
            <a:schemeClr val="accent5">
              <a:hueOff val="631145"/>
              <a:satOff val="-30004"/>
              <a:lumOff val="-808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de-DE" sz="1700" b="1" cap="all" dirty="0" err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Ea</a:t>
            </a:r>
            <a:r>
              <a:rPr lang="de-DE" sz="17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tempo </a:t>
            </a:r>
            <a:r>
              <a:rPr lang="de-DE" sz="1700" b="1" cap="all" dirty="0" err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porit</a:t>
            </a:r>
            <a:r>
              <a:rPr lang="de-DE" sz="17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br>
              <a:rPr lang="de-DE" sz="17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et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eumquo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que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plit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quistrum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iduci</a:t>
            </a: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8" name="Freihandform 17">
            <a:extLst>
              <a:ext uri="{FF2B5EF4-FFF2-40B4-BE49-F238E27FC236}">
                <a16:creationId xmlns:a16="http://schemas.microsoft.com/office/drawing/2014/main" id="{B1802F6F-41B8-D312-35EE-F3255A6B2A57}"/>
              </a:ext>
            </a:extLst>
          </p:cNvPr>
          <p:cNvSpPr/>
          <p:nvPr userDrawn="1"/>
        </p:nvSpPr>
        <p:spPr>
          <a:xfrm>
            <a:off x="414591" y="4640943"/>
            <a:ext cx="11221727" cy="849637"/>
          </a:xfrm>
          <a:custGeom>
            <a:avLst/>
            <a:gdLst>
              <a:gd name="connsiteX0" fmla="*/ 0 w 10103944"/>
              <a:gd name="connsiteY0" fmla="*/ 0 h 475722"/>
              <a:gd name="connsiteX1" fmla="*/ 10103944 w 10103944"/>
              <a:gd name="connsiteY1" fmla="*/ 0 h 475722"/>
              <a:gd name="connsiteX2" fmla="*/ 10103944 w 10103944"/>
              <a:gd name="connsiteY2" fmla="*/ 475722 h 475722"/>
              <a:gd name="connsiteX3" fmla="*/ 0 w 10103944"/>
              <a:gd name="connsiteY3" fmla="*/ 475722 h 475722"/>
              <a:gd name="connsiteX4" fmla="*/ 0 w 10103944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3944" h="475722">
                <a:moveTo>
                  <a:pt x="0" y="0"/>
                </a:moveTo>
                <a:lnTo>
                  <a:pt x="10103944" y="0"/>
                </a:lnTo>
                <a:lnTo>
                  <a:pt x="10103944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841527"/>
              <a:satOff val="-40005"/>
              <a:lumOff val="-10784"/>
              <a:alphaOff val="0"/>
            </a:schemeClr>
          </a:fillRef>
          <a:effectRef idx="0">
            <a:schemeClr val="accent5">
              <a:hueOff val="841527"/>
              <a:satOff val="-40005"/>
              <a:lumOff val="-1078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de-DE" sz="1700" b="1" cap="all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Ea</a:t>
            </a:r>
            <a:r>
              <a:rPr lang="de-DE" sz="1700" b="1" cap="all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tempo </a:t>
            </a:r>
            <a:r>
              <a:rPr lang="de-DE" sz="1700" b="1" cap="all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porit</a:t>
            </a:r>
            <a:r>
              <a:rPr lang="de-DE" sz="1700" b="1" cap="all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b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et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eumquo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que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plit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quistrum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iduci</a:t>
            </a:r>
            <a:endParaRPr lang="de-DE" sz="17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Freihandform 2">
            <a:extLst>
              <a:ext uri="{FF2B5EF4-FFF2-40B4-BE49-F238E27FC236}">
                <a16:creationId xmlns:a16="http://schemas.microsoft.com/office/drawing/2014/main" id="{16B7A2E5-9F32-202F-D72C-A3707A4B136C}"/>
              </a:ext>
            </a:extLst>
          </p:cNvPr>
          <p:cNvSpPr/>
          <p:nvPr userDrawn="1"/>
        </p:nvSpPr>
        <p:spPr>
          <a:xfrm>
            <a:off x="414590" y="5615864"/>
            <a:ext cx="11221727" cy="849637"/>
          </a:xfrm>
          <a:custGeom>
            <a:avLst/>
            <a:gdLst>
              <a:gd name="connsiteX0" fmla="*/ 0 w 10103944"/>
              <a:gd name="connsiteY0" fmla="*/ 0 h 475722"/>
              <a:gd name="connsiteX1" fmla="*/ 10103944 w 10103944"/>
              <a:gd name="connsiteY1" fmla="*/ 0 h 475722"/>
              <a:gd name="connsiteX2" fmla="*/ 10103944 w 10103944"/>
              <a:gd name="connsiteY2" fmla="*/ 475722 h 475722"/>
              <a:gd name="connsiteX3" fmla="*/ 0 w 10103944"/>
              <a:gd name="connsiteY3" fmla="*/ 475722 h 475722"/>
              <a:gd name="connsiteX4" fmla="*/ 0 w 10103944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3944" h="475722">
                <a:moveTo>
                  <a:pt x="0" y="0"/>
                </a:moveTo>
                <a:lnTo>
                  <a:pt x="10103944" y="0"/>
                </a:lnTo>
                <a:lnTo>
                  <a:pt x="10103944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841527"/>
              <a:satOff val="-40005"/>
              <a:lumOff val="-10784"/>
              <a:alphaOff val="0"/>
            </a:schemeClr>
          </a:fillRef>
          <a:effectRef idx="0">
            <a:schemeClr val="accent5">
              <a:hueOff val="841527"/>
              <a:satOff val="-40005"/>
              <a:lumOff val="-1078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de-DE" sz="1700" b="1" cap="all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Ea</a:t>
            </a:r>
            <a:r>
              <a:rPr lang="de-DE" sz="1700" b="1" cap="all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tempo </a:t>
            </a:r>
            <a:r>
              <a:rPr lang="de-DE" sz="1700" b="1" cap="all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porit</a:t>
            </a:r>
            <a:r>
              <a:rPr lang="de-DE" sz="1700" b="1" cap="all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b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et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eumquo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que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plit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quistrum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iduci</a:t>
            </a:r>
            <a:endParaRPr lang="de-DE" sz="17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955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_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023EB728-8F6A-061E-1AC0-894F74CAC5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95" y="1011932"/>
            <a:ext cx="9539605" cy="998537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r>
              <a:rPr lang="en-US" noProof="0" dirty="0"/>
              <a:t>Unit title</a:t>
            </a:r>
          </a:p>
        </p:txBody>
      </p:sp>
      <p:sp>
        <p:nvSpPr>
          <p:cNvPr id="16" name="Textplatzhalter 9">
            <a:extLst>
              <a:ext uri="{FF2B5EF4-FFF2-40B4-BE49-F238E27FC236}">
                <a16:creationId xmlns:a16="http://schemas.microsoft.com/office/drawing/2014/main" id="{B0BA0248-68BE-28DE-0EEC-23D754DC80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9095" y="2083592"/>
            <a:ext cx="9539605" cy="927237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r>
              <a:rPr lang="en-US" noProof="0" dirty="0"/>
              <a:t>Unit title</a:t>
            </a:r>
          </a:p>
        </p:txBody>
      </p:sp>
      <p:sp>
        <p:nvSpPr>
          <p:cNvPr id="17" name="Textplatzhalter 9">
            <a:extLst>
              <a:ext uri="{FF2B5EF4-FFF2-40B4-BE49-F238E27FC236}">
                <a16:creationId xmlns:a16="http://schemas.microsoft.com/office/drawing/2014/main" id="{F14BA508-EAB7-91DC-3532-A075854B16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095" y="3095234"/>
            <a:ext cx="9539605" cy="950590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Delete unused item</a:t>
            </a:r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F3FFCB26-9729-977E-E987-94CC63BC8C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9095" y="4119568"/>
            <a:ext cx="9539605" cy="950590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Delete unused item</a:t>
            </a:r>
          </a:p>
        </p:txBody>
      </p:sp>
      <p:sp>
        <p:nvSpPr>
          <p:cNvPr id="19" name="Textplatzhalter 9">
            <a:extLst>
              <a:ext uri="{FF2B5EF4-FFF2-40B4-BE49-F238E27FC236}">
                <a16:creationId xmlns:a16="http://schemas.microsoft.com/office/drawing/2014/main" id="{2FD5B1A4-1338-9ADC-0141-44141CB5F0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9095" y="5138924"/>
            <a:ext cx="9539605" cy="987694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Delete unused item</a:t>
            </a:r>
          </a:p>
        </p:txBody>
      </p:sp>
      <p:sp>
        <p:nvSpPr>
          <p:cNvPr id="20" name="Textplatzhalter 9">
            <a:extLst>
              <a:ext uri="{FF2B5EF4-FFF2-40B4-BE49-F238E27FC236}">
                <a16:creationId xmlns:a16="http://schemas.microsoft.com/office/drawing/2014/main" id="{A63ED18E-B2F1-A658-6017-A9DC8CEFE9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515182" y="1014831"/>
            <a:ext cx="1255714" cy="995638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6</a:t>
            </a:r>
          </a:p>
        </p:txBody>
      </p:sp>
      <p:sp>
        <p:nvSpPr>
          <p:cNvPr id="21" name="Textplatzhalter 9">
            <a:extLst>
              <a:ext uri="{FF2B5EF4-FFF2-40B4-BE49-F238E27FC236}">
                <a16:creationId xmlns:a16="http://schemas.microsoft.com/office/drawing/2014/main" id="{A11C6399-5E43-43D8-1DCE-972A176AA6C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15182" y="2083592"/>
            <a:ext cx="1255714" cy="927237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7</a:t>
            </a:r>
          </a:p>
        </p:txBody>
      </p:sp>
      <p:sp>
        <p:nvSpPr>
          <p:cNvPr id="22" name="Textplatzhalter 9">
            <a:extLst>
              <a:ext uri="{FF2B5EF4-FFF2-40B4-BE49-F238E27FC236}">
                <a16:creationId xmlns:a16="http://schemas.microsoft.com/office/drawing/2014/main" id="{8CCC8585-F99C-5465-DCED-1DEAFF92A4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15182" y="3100212"/>
            <a:ext cx="1255714" cy="950589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8</a:t>
            </a:r>
          </a:p>
        </p:txBody>
      </p:sp>
      <p:sp>
        <p:nvSpPr>
          <p:cNvPr id="23" name="Textplatzhalter 9">
            <a:extLst>
              <a:ext uri="{FF2B5EF4-FFF2-40B4-BE49-F238E27FC236}">
                <a16:creationId xmlns:a16="http://schemas.microsoft.com/office/drawing/2014/main" id="{C4673F9A-2D2C-A168-14AC-8E2EED790B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15182" y="4119567"/>
            <a:ext cx="1255714" cy="95059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9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45EF674B-39D3-0830-14C4-8F9AB36A4A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515182" y="5138923"/>
            <a:ext cx="1255714" cy="987694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10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31A4ABE5-A638-A5F2-DD17-ED31906FFE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Topic Outline</a:t>
            </a:r>
          </a:p>
        </p:txBody>
      </p:sp>
    </p:spTree>
    <p:extLst>
      <p:ext uri="{BB962C8B-B14F-4D97-AF65-F5344CB8AC3E}">
        <p14:creationId xmlns:p14="http://schemas.microsoft.com/office/powerpoint/2010/main" val="725535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cast_Titel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13">
            <a:extLst>
              <a:ext uri="{FF2B5EF4-FFF2-40B4-BE49-F238E27FC236}">
                <a16:creationId xmlns:a16="http://schemas.microsoft.com/office/drawing/2014/main" id="{94F4FBC7-3174-37D3-4FCF-4AFE29E93EF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2492901"/>
            <a:ext cx="4812957" cy="726024"/>
          </a:xfrm>
          <a:solidFill>
            <a:schemeClr val="bg1"/>
          </a:solidFill>
          <a:ln>
            <a:noFill/>
          </a:ln>
        </p:spPr>
        <p:txBody>
          <a:bodyPr vert="horz" wrap="none" lIns="108000" tIns="0" rIns="108000" bIns="72000" rtlCol="0" anchor="ctr">
            <a:spAutoFit/>
          </a:bodyPr>
          <a:lstStyle>
            <a:lvl1pPr algn="l">
              <a:defRPr kumimoji="0" lang="de-DE" sz="3800" b="1" i="0" u="none" strike="noStrike" cap="all" spc="-2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noProof="0" dirty="0"/>
              <a:t>1. Line title of unit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6BAA7CB9-354D-A6C5-EC09-7740224643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" y="3276064"/>
            <a:ext cx="4812957" cy="72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108000" tIns="0" rIns="108000" bIns="72000" rtlCol="0" anchor="ctr">
            <a:spAutoFit/>
          </a:bodyPr>
          <a:lstStyle>
            <a:lvl1pPr>
              <a:defRPr kumimoji="0" lang="de-DE" sz="3800" b="1" i="0" u="none" strike="noStrike" cap="all" spc="-2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noProof="0" dirty="0"/>
              <a:t>2. Line title of unit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547274E-419E-9421-A430-1A7E95CA3069}"/>
              </a:ext>
            </a:extLst>
          </p:cNvPr>
          <p:cNvSpPr txBox="1"/>
          <p:nvPr userDrawn="1"/>
        </p:nvSpPr>
        <p:spPr>
          <a:xfrm>
            <a:off x="866274" y="1812758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de-DE" b="1" i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700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_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DA5A764-688C-F849-A0C8-A288FCF71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691" y="243227"/>
            <a:ext cx="1100308" cy="1100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FDF7296-0CC5-6ED7-0925-5D8F1D79DFA1}"/>
              </a:ext>
            </a:extLst>
          </p:cNvPr>
          <p:cNvSpPr txBox="1"/>
          <p:nvPr userDrawn="1"/>
        </p:nvSpPr>
        <p:spPr>
          <a:xfrm>
            <a:off x="902043" y="642551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de-DE" b="1" i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4D4618B0-F49E-A3E9-75B2-EA834CBC11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LEARNING OBJECTIVES</a:t>
            </a:r>
            <a:endParaRPr lang="en-US" b="1" i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9971CDA-7551-D712-3F97-D6E5C0A14C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0687" y="1019175"/>
            <a:ext cx="9553575" cy="5149850"/>
          </a:xfrm>
        </p:spPr>
        <p:txBody>
          <a:bodyPr/>
          <a:lstStyle>
            <a:lvl1pPr marL="457200" indent="-457200">
              <a:lnSpc>
                <a:spcPct val="120000"/>
              </a:lnSpc>
              <a:buFont typeface="Symbol" pitchFamily="2" charset="2"/>
              <a:buChar char="-"/>
              <a:defRPr sz="24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24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24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</p:spTree>
    <p:extLst>
      <p:ext uri="{BB962C8B-B14F-4D97-AF65-F5344CB8AC3E}">
        <p14:creationId xmlns:p14="http://schemas.microsoft.com/office/powerpoint/2010/main" val="1661474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_Explan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3B03E04-BFD1-3891-99FC-6134B63371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691" y="248596"/>
            <a:ext cx="1100308" cy="1100308"/>
          </a:xfrm>
          <a:prstGeom prst="rect">
            <a:avLst/>
          </a:prstGeom>
        </p:spPr>
      </p:pic>
      <p:sp>
        <p:nvSpPr>
          <p:cNvPr id="4" name="Textplatzhalter 2">
            <a:extLst>
              <a:ext uri="{FF2B5EF4-FFF2-40B4-BE49-F238E27FC236}">
                <a16:creationId xmlns:a16="http://schemas.microsoft.com/office/drawing/2014/main" id="{54A5E9D9-9DE0-D793-3AAC-ECEF39246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SIMPLE EXPLANATION</a:t>
            </a:r>
            <a:endParaRPr lang="en-US" b="1" i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E164E7B8-57D1-9670-E17E-5ABBD34793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0687" y="1019175"/>
            <a:ext cx="9553575" cy="5149850"/>
          </a:xfrm>
        </p:spPr>
        <p:txBody>
          <a:bodyPr/>
          <a:lstStyle>
            <a:lvl1pPr marL="457200" indent="-457200">
              <a:buFont typeface="Symbol" pitchFamily="2" charset="2"/>
              <a:buChar char="-"/>
              <a:defRPr sz="24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24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24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</p:spTree>
    <p:extLst>
      <p:ext uri="{BB962C8B-B14F-4D97-AF65-F5344CB8AC3E}">
        <p14:creationId xmlns:p14="http://schemas.microsoft.com/office/powerpoint/2010/main" val="826289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Source text: Author's surname, YYYY, S. 123.</a:t>
            </a:r>
            <a:br>
              <a:rPr lang="en-US" noProof="0" dirty="0"/>
            </a:br>
            <a:r>
              <a:rPr lang="en-US" noProof="0" dirty="0"/>
              <a:t>Source figure: Author's surname, YYYY.</a:t>
            </a:r>
          </a:p>
        </p:txBody>
      </p:sp>
      <p:sp>
        <p:nvSpPr>
          <p:cNvPr id="2" name="Textplatzhalter 10">
            <a:extLst>
              <a:ext uri="{FF2B5EF4-FFF2-40B4-BE49-F238E27FC236}">
                <a16:creationId xmlns:a16="http://schemas.microsoft.com/office/drawing/2014/main" id="{E555E73A-1C0B-94C0-1EE0-0A4EB0FA3E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1020592"/>
            <a:ext cx="11350311" cy="5113508"/>
          </a:xfrm>
          <a:prstGeom prst="rect">
            <a:avLst/>
          </a:prstGeom>
          <a:ln>
            <a:noFill/>
          </a:ln>
        </p:spPr>
        <p:txBody>
          <a:bodyPr/>
          <a:lstStyle>
            <a:lvl1pPr marL="457200" indent="-457200">
              <a:buFont typeface="Symbol" pitchFamily="2" charset="2"/>
              <a:buChar char="-"/>
              <a:defRPr sz="32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32 pt.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1C50D73-D8AA-7FF8-5D12-275B72264E85}"/>
              </a:ext>
            </a:extLst>
          </p:cNvPr>
          <p:cNvSpPr txBox="1"/>
          <p:nvPr userDrawn="1"/>
        </p:nvSpPr>
        <p:spPr>
          <a:xfrm>
            <a:off x="2095018" y="335666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de-DE" b="1" i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0B946CFF-395B-4255-07F8-227AED34C3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6400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0">
            <a:extLst>
              <a:ext uri="{FF2B5EF4-FFF2-40B4-BE49-F238E27FC236}">
                <a16:creationId xmlns:a16="http://schemas.microsoft.com/office/drawing/2014/main" id="{E555E73A-1C0B-94C0-1EE0-0A4EB0FA3E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1020592"/>
            <a:ext cx="11350311" cy="5113508"/>
          </a:xfrm>
          <a:prstGeom prst="rect">
            <a:avLst/>
          </a:prstGeom>
          <a:ln>
            <a:noFill/>
          </a:ln>
        </p:spPr>
        <p:txBody>
          <a:bodyPr/>
          <a:lstStyle>
            <a:lvl1pPr marL="457200" indent="-457200">
              <a:buFont typeface="Symbol" pitchFamily="2" charset="2"/>
              <a:buChar char="-"/>
              <a:defRPr sz="32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32 pt.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1C50D73-D8AA-7FF8-5D12-275B72264E85}"/>
              </a:ext>
            </a:extLst>
          </p:cNvPr>
          <p:cNvSpPr txBox="1"/>
          <p:nvPr userDrawn="1"/>
        </p:nvSpPr>
        <p:spPr>
          <a:xfrm>
            <a:off x="2095018" y="335666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de-DE" b="1" i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DDBAA3F-4139-418C-F2BB-6F100871F172}"/>
              </a:ext>
            </a:extLst>
          </p:cNvPr>
          <p:cNvSpPr txBox="1"/>
          <p:nvPr userDrawn="1"/>
        </p:nvSpPr>
        <p:spPr>
          <a:xfrm>
            <a:off x="420687" y="337552"/>
            <a:ext cx="1012187" cy="248399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108000" tIns="0" rIns="108000" bIns="0" rtlCol="0" anchor="ctr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sz="1400" b="1" i="0" noProof="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98288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254730E7-D1FB-06FC-1DE9-9630E18BC6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lnSpc>
                <a:spcPct val="120000"/>
              </a:lnSpc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Source text: Author's surname, YYYY, S. 123.</a:t>
            </a:r>
            <a:br>
              <a:rPr lang="en-US" noProof="0" dirty="0"/>
            </a:br>
            <a:r>
              <a:rPr lang="en-US" noProof="0" dirty="0"/>
              <a:t>Source figure: Author's surname, YYYY.</a:t>
            </a:r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0B707E78-B684-7038-3EDA-0DF038E0D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88" y="1018141"/>
            <a:ext cx="11350208" cy="511214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457200" indent="-457200">
              <a:lnSpc>
                <a:spcPct val="120000"/>
              </a:lnSpc>
              <a:spcBef>
                <a:spcPts val="0"/>
              </a:spcBef>
              <a:buClr>
                <a:schemeClr val="accent5"/>
              </a:buClr>
              <a:buFont typeface="Symbol" pitchFamily="2" charset="2"/>
              <a:buChar char="-"/>
            </a:pPr>
            <a:r>
              <a:rPr lang="en-US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First level, list, Source Sans Pro Regular, 32 pt.</a:t>
            </a:r>
          </a:p>
          <a:p>
            <a:pPr marL="638175" lvl="1" indent="-457200">
              <a:buClr>
                <a:schemeClr val="accent5"/>
              </a:buClr>
              <a:buFont typeface="Symbol" pitchFamily="2" charset="2"/>
              <a:buChar char="-"/>
            </a:pPr>
            <a:r>
              <a:rPr lang="en-US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Second </a:t>
            </a:r>
            <a:r>
              <a:rPr lang="en-US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level</a:t>
            </a:r>
            <a:r>
              <a:rPr lang="en-US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Source Sans Pro Regular, 28 pt. </a:t>
            </a:r>
          </a:p>
          <a:p>
            <a:pPr marL="819150" lvl="2" indent="-457200">
              <a:buClr>
                <a:schemeClr val="accent5"/>
              </a:buClr>
              <a:buFont typeface="Symbol" pitchFamily="2" charset="2"/>
              <a:buChar char="-"/>
            </a:pPr>
            <a:r>
              <a:rPr lang="en-US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Third </a:t>
            </a:r>
            <a:r>
              <a:rPr lang="en-US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level</a:t>
            </a:r>
            <a:r>
              <a:rPr lang="en-US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Source Sans Pro Regular, 24 pt.</a:t>
            </a:r>
          </a:p>
          <a:p>
            <a:pPr marL="1000125" lvl="3" indent="-457200">
              <a:buClr>
                <a:schemeClr val="accent5"/>
              </a:buClr>
              <a:buFont typeface="Symbol" pitchFamily="2" charset="2"/>
              <a:buChar char="-"/>
            </a:pPr>
            <a:r>
              <a:rPr lang="en-US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Fourth </a:t>
            </a:r>
            <a:r>
              <a:rPr lang="en-US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level</a:t>
            </a:r>
            <a:r>
              <a:rPr lang="en-US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Source Sans Pro Regular, 20 pt.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Symbol" pitchFamily="2" charset="2"/>
              <a:buChar char="-"/>
            </a:pPr>
            <a:endParaRPr lang="en-US" i="0" noProof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824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862" r:id="rId2"/>
    <p:sldLayoutId id="2147483870" r:id="rId3"/>
    <p:sldLayoutId id="2147483863" r:id="rId4"/>
    <p:sldLayoutId id="2147483864" r:id="rId5"/>
    <p:sldLayoutId id="2147483866" r:id="rId6"/>
    <p:sldLayoutId id="2147483865" r:id="rId7"/>
    <p:sldLayoutId id="2147483815" r:id="rId8"/>
    <p:sldLayoutId id="2147483878" r:id="rId9"/>
    <p:sldLayoutId id="2147483814" r:id="rId10"/>
    <p:sldLayoutId id="2147483873" r:id="rId11"/>
    <p:sldLayoutId id="2147483811" r:id="rId12"/>
    <p:sldLayoutId id="2147483871" r:id="rId13"/>
    <p:sldLayoutId id="2147483875" r:id="rId14"/>
    <p:sldLayoutId id="2147483876" r:id="rId15"/>
    <p:sldLayoutId id="2147483879" r:id="rId16"/>
    <p:sldLayoutId id="2147483877" r:id="rId17"/>
    <p:sldLayoutId id="2147483880" r:id="rId18"/>
    <p:sldLayoutId id="2147483881" r:id="rId19"/>
    <p:sldLayoutId id="2147483872" r:id="rId20"/>
    <p:sldLayoutId id="2147483869" r:id="rId21"/>
    <p:sldLayoutId id="2147483812" r:id="rId22"/>
    <p:sldLayoutId id="2147483868" r:id="rId23"/>
    <p:sldLayoutId id="2147483809" r:id="rId24"/>
    <p:sldLayoutId id="2147483810" r:id="rId25"/>
    <p:sldLayoutId id="2147483761" r:id="rId26"/>
    <p:sldLayoutId id="2147483808" r:id="rId27"/>
    <p:sldLayoutId id="2147483749" r:id="rId28"/>
    <p:sldLayoutId id="2147483748" r:id="rId29"/>
    <p:sldLayoutId id="2147483750" r:id="rId30"/>
    <p:sldLayoutId id="2147483746" r:id="rId31"/>
    <p:sldLayoutId id="2147483745" r:id="rId32"/>
    <p:sldLayoutId id="2147483751" r:id="rId33"/>
    <p:sldLayoutId id="2147483743" r:id="rId34"/>
    <p:sldLayoutId id="2147483755" r:id="rId35"/>
    <p:sldLayoutId id="2147483756" r:id="rId36"/>
    <p:sldLayoutId id="2147483867" r:id="rId3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Clr>
          <a:schemeClr val="accent5"/>
        </a:buClr>
        <a:buFontTx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180975" indent="0" algn="l" defTabSz="914400" rtl="0" eaLnBrk="1" latinLnBrk="0" hangingPunct="1">
        <a:lnSpc>
          <a:spcPct val="120000"/>
        </a:lnSpc>
        <a:spcBef>
          <a:spcPts val="200"/>
        </a:spcBef>
        <a:buClr>
          <a:schemeClr val="accent5"/>
        </a:buClr>
        <a:buFontTx/>
        <a:buNone/>
        <a:defRPr sz="2800" b="0" i="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2pPr>
      <a:lvl3pPr marL="361950" indent="0" algn="l" defTabSz="914400" rtl="0" eaLnBrk="1" latinLnBrk="0" hangingPunct="1">
        <a:lnSpc>
          <a:spcPct val="120000"/>
        </a:lnSpc>
        <a:spcBef>
          <a:spcPts val="200"/>
        </a:spcBef>
        <a:buClr>
          <a:schemeClr val="accent5"/>
        </a:buClr>
        <a:buFontTx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0800" indent="0" algn="l" defTabSz="914400" rtl="0" eaLnBrk="1" latinLnBrk="0" hangingPunct="1">
        <a:lnSpc>
          <a:spcPct val="120000"/>
        </a:lnSpc>
        <a:spcBef>
          <a:spcPts val="200"/>
        </a:spcBef>
        <a:buClr>
          <a:schemeClr val="accent5"/>
        </a:buClr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.pn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5" Type="http://schemas.openxmlformats.org/officeDocument/2006/relationships/image" Target="../media/image38.svg"/><Relationship Id="rId10" Type="http://schemas.openxmlformats.org/officeDocument/2006/relationships/image" Target="../media/image44.png"/><Relationship Id="rId4" Type="http://schemas.openxmlformats.org/officeDocument/2006/relationships/image" Target="../media/image37.png"/><Relationship Id="rId9" Type="http://schemas.openxmlformats.org/officeDocument/2006/relationships/image" Target="../media/image4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jp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3F0D2B-A3D1-569A-853D-FC1B958A1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84;p18">
            <a:extLst>
              <a:ext uri="{FF2B5EF4-FFF2-40B4-BE49-F238E27FC236}">
                <a16:creationId xmlns:a16="http://schemas.microsoft.com/office/drawing/2014/main" id="{AA2E033F-8107-3228-30C7-7289890A9B73}"/>
              </a:ext>
            </a:extLst>
          </p:cNvPr>
          <p:cNvSpPr txBox="1"/>
          <p:nvPr/>
        </p:nvSpPr>
        <p:spPr>
          <a:xfrm>
            <a:off x="1647019" y="2426001"/>
            <a:ext cx="9265185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5200" dirty="0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Classes and Objects</a:t>
            </a:r>
            <a:endParaRPr kumimoji="0" sz="52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highlight>
                <a:srgbClr val="FFFFFF"/>
              </a:highlight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 Light"/>
            </a:endParaRPr>
          </a:p>
        </p:txBody>
      </p:sp>
      <p:sp>
        <p:nvSpPr>
          <p:cNvPr id="12" name="Google Shape;84;p18">
            <a:extLst>
              <a:ext uri="{FF2B5EF4-FFF2-40B4-BE49-F238E27FC236}">
                <a16:creationId xmlns:a16="http://schemas.microsoft.com/office/drawing/2014/main" id="{B1368495-FB7A-F352-DF54-192AF060B167}"/>
              </a:ext>
            </a:extLst>
          </p:cNvPr>
          <p:cNvSpPr txBox="1"/>
          <p:nvPr/>
        </p:nvSpPr>
        <p:spPr>
          <a:xfrm>
            <a:off x="4263248" y="5208293"/>
            <a:ext cx="3665502" cy="444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 Light"/>
              </a:rPr>
              <a:t>Evis Plaku</a:t>
            </a:r>
            <a:endParaRPr kumimoji="0" sz="26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 Light"/>
            </a:endParaRPr>
          </a:p>
        </p:txBody>
      </p:sp>
      <p:sp>
        <p:nvSpPr>
          <p:cNvPr id="13" name="Google Shape;84;p18">
            <a:extLst>
              <a:ext uri="{FF2B5EF4-FFF2-40B4-BE49-F238E27FC236}">
                <a16:creationId xmlns:a16="http://schemas.microsoft.com/office/drawing/2014/main" id="{EAC7588B-78AC-E809-989A-7284BB3FAC63}"/>
              </a:ext>
            </a:extLst>
          </p:cNvPr>
          <p:cNvSpPr txBox="1"/>
          <p:nvPr/>
        </p:nvSpPr>
        <p:spPr>
          <a:xfrm>
            <a:off x="2137215" y="1009153"/>
            <a:ext cx="7596201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Course: Object Oriented Programming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rgbClr val="292728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32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 Light"/>
            </a:endParaRPr>
          </a:p>
        </p:txBody>
      </p:sp>
      <p:sp>
        <p:nvSpPr>
          <p:cNvPr id="14" name="Google Shape;84;p18">
            <a:extLst>
              <a:ext uri="{FF2B5EF4-FFF2-40B4-BE49-F238E27FC236}">
                <a16:creationId xmlns:a16="http://schemas.microsoft.com/office/drawing/2014/main" id="{1D87514E-1A57-7959-3790-53DCEF23CE2D}"/>
              </a:ext>
            </a:extLst>
          </p:cNvPr>
          <p:cNvSpPr txBox="1"/>
          <p:nvPr/>
        </p:nvSpPr>
        <p:spPr>
          <a:xfrm>
            <a:off x="1498294" y="3541949"/>
            <a:ext cx="9843568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blueprints and instances that build reliable software</a:t>
            </a:r>
            <a:endParaRPr kumimoji="0" sz="3000" b="0" i="0" u="none" strike="noStrike" kern="0" cap="none" spc="0" normalizeH="0" baseline="0" noProof="0" dirty="0">
              <a:ln>
                <a:noFill/>
              </a:ln>
              <a:effectLst/>
              <a:highlight>
                <a:srgbClr val="FFFFFF"/>
              </a:highlight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 Ligh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C445205-2A82-9F3B-EDFF-6972AA952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448" y="194105"/>
            <a:ext cx="2907103" cy="81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26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D5DCD-01BD-155C-BA12-B7F99B4D7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4A77AB-BDAE-5C5A-2D65-4488E2BA08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6" y="2131824"/>
            <a:ext cx="5175883" cy="1572408"/>
          </a:xfrm>
        </p:spPr>
        <p:txBody>
          <a:bodyPr/>
          <a:lstStyle/>
          <a:p>
            <a:r>
              <a:rPr lang="en-US" sz="2400" dirty="0"/>
              <a:t>Keep fields private; expose small public methods to read or change values</a:t>
            </a:r>
          </a:p>
          <a:p>
            <a:endParaRPr lang="en-US" sz="2400" dirty="0"/>
          </a:p>
          <a:p>
            <a:r>
              <a:rPr lang="en-US" sz="2400" dirty="0"/>
              <a:t>Validate in setters; never allow invalid data to enter the object</a:t>
            </a:r>
          </a:p>
          <a:p>
            <a:endParaRPr lang="en-US" sz="2400" dirty="0"/>
          </a:p>
          <a:p>
            <a:r>
              <a:rPr lang="en-US" sz="2400" dirty="0"/>
              <a:t>Simple rule: get reads safely;  </a:t>
            </a:r>
            <a:br>
              <a:rPr lang="en-US" sz="2400" dirty="0"/>
            </a:br>
            <a:r>
              <a:rPr lang="en-US" sz="2400" dirty="0"/>
              <a:t>set updates safely with checks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7A4C25A-4A70-041E-E6C4-0FE3EA35E0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Encapsulation: get and set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387244-843C-98DA-EEF5-8510DF3BB7B1}"/>
              </a:ext>
            </a:extLst>
          </p:cNvPr>
          <p:cNvSpPr txBox="1"/>
          <p:nvPr/>
        </p:nvSpPr>
        <p:spPr>
          <a:xfrm>
            <a:off x="2000542" y="1054294"/>
            <a:ext cx="81904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Control access; guard invariants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BF2B45-907E-68FA-EE08-B4BFF9D02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7" name="Graphic 6" descr="Key outline">
            <a:extLst>
              <a:ext uri="{FF2B5EF4-FFF2-40B4-BE49-F238E27FC236}">
                <a16:creationId xmlns:a16="http://schemas.microsoft.com/office/drawing/2014/main" id="{8C8388FA-135B-EA6B-0B7B-3F0EC8615C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9003" y="889481"/>
            <a:ext cx="914400" cy="914400"/>
          </a:xfrm>
          <a:prstGeom prst="rect">
            <a:avLst/>
          </a:prstGeom>
        </p:spPr>
      </p:pic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2C1575F-31ED-6B82-F8A4-DF96535E5C3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440" t="12970" r="13978" b="15373"/>
          <a:stretch>
            <a:fillRect/>
          </a:stretch>
        </p:blipFill>
        <p:spPr>
          <a:xfrm>
            <a:off x="5968205" y="2123560"/>
            <a:ext cx="5676623" cy="444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321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8F961-98D8-3CE3-EA19-5CA2DF33B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211D43-238D-572F-4223-C24ABDEE40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6" y="2131824"/>
            <a:ext cx="6696209" cy="1572408"/>
          </a:xfrm>
        </p:spPr>
        <p:txBody>
          <a:bodyPr/>
          <a:lstStyle/>
          <a:p>
            <a:r>
              <a:rPr lang="en-US" sz="2400" dirty="0"/>
              <a:t>Returns a clear text view </a:t>
            </a:r>
            <a:br>
              <a:rPr lang="en-US" sz="2400" dirty="0"/>
            </a:br>
            <a:r>
              <a:rPr lang="en-US" sz="2400" dirty="0"/>
              <a:t>of an object’s current </a:t>
            </a:r>
            <a:br>
              <a:rPr lang="en-US" sz="2400" dirty="0"/>
            </a:br>
            <a:r>
              <a:rPr lang="en-US" sz="2400" dirty="0"/>
              <a:t>important fields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Override it to show meaningful details </a:t>
            </a:r>
            <a:br>
              <a:rPr lang="en-US" sz="2400" dirty="0"/>
            </a:br>
            <a:r>
              <a:rPr lang="en-US" sz="2400" dirty="0"/>
              <a:t>instead of class name and hash</a:t>
            </a:r>
          </a:p>
          <a:p>
            <a:endParaRPr lang="en-US" sz="2400" dirty="0"/>
          </a:p>
          <a:p>
            <a:r>
              <a:rPr lang="en-US" sz="2400" dirty="0"/>
              <a:t>Simple rule: make prints and </a:t>
            </a:r>
            <a:br>
              <a:rPr lang="en-US" sz="2400" dirty="0"/>
            </a:br>
            <a:r>
              <a:rPr lang="en-US" sz="2400" dirty="0"/>
              <a:t>logs useful at a glance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A434982-6BE5-C45A-4584-A753BF8C738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To string method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78295A-FE5B-2360-8C5E-F356EBE2CE4D}"/>
              </a:ext>
            </a:extLst>
          </p:cNvPr>
          <p:cNvSpPr txBox="1"/>
          <p:nvPr/>
        </p:nvSpPr>
        <p:spPr>
          <a:xfrm>
            <a:off x="2000542" y="890635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Human-readable summaries 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</a:b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for logs and debugging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E5A2C0-C145-E1A4-7EFE-42F9018BA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Chat bubble outline">
            <a:extLst>
              <a:ext uri="{FF2B5EF4-FFF2-40B4-BE49-F238E27FC236}">
                <a16:creationId xmlns:a16="http://schemas.microsoft.com/office/drawing/2014/main" id="{550A2A52-B24B-30C0-F13D-4C4C9AF26A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6142" y="971887"/>
            <a:ext cx="914400" cy="914400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2198226-5982-5AB2-048A-620607E84B9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995" t="12988" r="12998" b="12986"/>
          <a:stretch>
            <a:fillRect/>
          </a:stretch>
        </p:blipFill>
        <p:spPr>
          <a:xfrm>
            <a:off x="6095791" y="2200490"/>
            <a:ext cx="5355082" cy="399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838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42342-6B8E-2BF1-FB78-148B538F2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75FDD92-C279-BD63-38A4-E6FF0E71E7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6" y="2131824"/>
            <a:ext cx="5363169" cy="1572408"/>
          </a:xfrm>
        </p:spPr>
        <p:txBody>
          <a:bodyPr/>
          <a:lstStyle/>
          <a:p>
            <a:r>
              <a:rPr lang="en-US" sz="2400" dirty="0"/>
              <a:t>Put real actions in methods: what the object should do in the domain</a:t>
            </a:r>
          </a:p>
          <a:p>
            <a:endParaRPr lang="en-US" sz="2400" dirty="0"/>
          </a:p>
          <a:p>
            <a:r>
              <a:rPr lang="en-US" sz="2400" dirty="0"/>
              <a:t>Name methods by intent: transfer, </a:t>
            </a:r>
            <a:r>
              <a:rPr lang="en-US" sz="2400" dirty="0" err="1"/>
              <a:t>closeAccount</a:t>
            </a:r>
            <a:r>
              <a:rPr lang="en-US" sz="2400" dirty="0"/>
              <a:t>, </a:t>
            </a:r>
            <a:r>
              <a:rPr lang="en-US" sz="2400" dirty="0" err="1"/>
              <a:t>generatePassword</a:t>
            </a:r>
            <a:r>
              <a:rPr lang="en-US" sz="2400" dirty="0"/>
              <a:t>, </a:t>
            </a:r>
            <a:r>
              <a:rPr lang="en-US" sz="2400" dirty="0" err="1"/>
              <a:t>calculateInterest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Keep methods small, with clear rules and checks for valid outcomes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B05F17A-D013-8E28-3A72-48E9C295F2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Class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C1CA7B-C280-F5CA-A6E5-9B1E9FEB91B2}"/>
              </a:ext>
            </a:extLst>
          </p:cNvPr>
          <p:cNvSpPr txBox="1"/>
          <p:nvPr/>
        </p:nvSpPr>
        <p:spPr>
          <a:xfrm>
            <a:off x="2000542" y="1060023"/>
            <a:ext cx="81904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Express domain behaviors clearly and simply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8869FF-FBA1-023B-A6D1-2240B91F7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7" name="Graphic 6" descr="Fast Forward outline">
            <a:extLst>
              <a:ext uri="{FF2B5EF4-FFF2-40B4-BE49-F238E27FC236}">
                <a16:creationId xmlns:a16="http://schemas.microsoft.com/office/drawing/2014/main" id="{8B06297D-AAB4-B509-F4D6-7B221995D0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0362" y="895210"/>
            <a:ext cx="914400" cy="914400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7FABDA-24A7-4B97-3D3D-73F675EB367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614" t="13054" r="12683" b="15456"/>
          <a:stretch>
            <a:fillRect/>
          </a:stretch>
        </p:blipFill>
        <p:spPr>
          <a:xfrm>
            <a:off x="5691238" y="2710150"/>
            <a:ext cx="6421249" cy="335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908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65FC35-BA17-4392-E744-2BD4092BB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359F1A-C5F4-0670-31D7-18385EABAE0A}"/>
              </a:ext>
            </a:extLst>
          </p:cNvPr>
          <p:cNvSpPr txBox="1"/>
          <p:nvPr/>
        </p:nvSpPr>
        <p:spPr>
          <a:xfrm>
            <a:off x="6194716" y="739978"/>
            <a:ext cx="5334930" cy="30041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60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Bank System Example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" name="Picture 1" descr="A diagram of a bank&#10;&#10;AI-generated content may be incorrect.">
            <a:extLst>
              <a:ext uri="{FF2B5EF4-FFF2-40B4-BE49-F238E27FC236}">
                <a16:creationId xmlns:a16="http://schemas.microsoft.com/office/drawing/2014/main" id="{643537AB-65C9-4EAA-B00D-C95C8BC06E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3"/>
          <a:stretch>
            <a:fillRect/>
          </a:stretch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963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A5F4B-7D09-1CD7-C576-CD2F38FFE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CA0C0FC-DC1A-268F-E18F-58B4D88864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6" y="2131824"/>
            <a:ext cx="6905531" cy="1572408"/>
          </a:xfrm>
        </p:spPr>
        <p:txBody>
          <a:bodyPr/>
          <a:lstStyle/>
          <a:p>
            <a:r>
              <a:rPr lang="en-US" sz="2400" b="1" dirty="0"/>
              <a:t>Purpose: </a:t>
            </a:r>
            <a:r>
              <a:rPr lang="en-US" sz="2400" dirty="0"/>
              <a:t>model key banking functions, focusing on safe customer and financial management</a:t>
            </a:r>
          </a:p>
          <a:p>
            <a:endParaRPr lang="en-US" sz="2400" dirty="0"/>
          </a:p>
          <a:p>
            <a:r>
              <a:rPr lang="en-US" sz="2400" b="1" dirty="0"/>
              <a:t>Key entities: </a:t>
            </a:r>
            <a:r>
              <a:rPr lang="en-US" sz="2400" dirty="0"/>
              <a:t>Customers (the people), Accounts (the money holders), and Transactions (the actions)</a:t>
            </a:r>
          </a:p>
          <a:p>
            <a:endParaRPr lang="en-US" sz="2400" dirty="0"/>
          </a:p>
          <a:p>
            <a:r>
              <a:rPr lang="en-US" sz="2400" b="1" dirty="0"/>
              <a:t>Key operations: </a:t>
            </a:r>
            <a:r>
              <a:rPr lang="en-US" sz="2400" dirty="0"/>
              <a:t>open/close accounts, deposit/withdraw funds, check balances, and transfer money</a:t>
            </a:r>
          </a:p>
          <a:p>
            <a:endParaRPr lang="en-US" sz="24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659C7D7-8933-443C-E65E-9E899B4FB4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Our Running Example: The Bank Management System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1D88C9-D1F1-3E11-3CFA-D6FB3170873A}"/>
              </a:ext>
            </a:extLst>
          </p:cNvPr>
          <p:cNvSpPr txBox="1"/>
          <p:nvPr/>
        </p:nvSpPr>
        <p:spPr>
          <a:xfrm>
            <a:off x="1890374" y="813801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 A system to manage customers, their accounts, and core financial activities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6AB956-CC27-60E4-22B1-4DEA9C30A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9" name="Graphic 8" descr="Internet Banking outline">
            <a:extLst>
              <a:ext uri="{FF2B5EF4-FFF2-40B4-BE49-F238E27FC236}">
                <a16:creationId xmlns:a16="http://schemas.microsoft.com/office/drawing/2014/main" id="{145BFC8B-C56F-BDC2-594A-C2ADDAA4CD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9513" y="895210"/>
            <a:ext cx="914400" cy="914400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FBEB7C3-B231-9BFE-2EE3-C6EF1FCF39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1353" y="2142841"/>
            <a:ext cx="4599542" cy="459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13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91A96-D78C-CA42-44DC-2FC93197B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16556C9-1734-3CC2-B238-6E1B5867DC6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Domain sketch: the bank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7AD67A-1ABB-11CA-C92F-3B00A8570243}"/>
              </a:ext>
            </a:extLst>
          </p:cNvPr>
          <p:cNvSpPr txBox="1"/>
          <p:nvPr/>
        </p:nvSpPr>
        <p:spPr>
          <a:xfrm>
            <a:off x="1890374" y="813801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Customers hold accounts;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</a:br>
            <a:r>
              <a:rPr lang="en-US" sz="3200" dirty="0">
                <a:solidFill>
                  <a:srgbClr val="1D1D1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ccounts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 hold money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A8B505-24D0-769C-8666-646F4CA16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9" name="Graphic 8" descr="Internet Banking outline">
            <a:extLst>
              <a:ext uri="{FF2B5EF4-FFF2-40B4-BE49-F238E27FC236}">
                <a16:creationId xmlns:a16="http://schemas.microsoft.com/office/drawing/2014/main" id="{441F237A-4AA9-71F8-A110-7EA6C2E4FF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9513" y="895210"/>
            <a:ext cx="914400" cy="914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E06914-91F5-D8DF-842D-DF354352BD52}"/>
              </a:ext>
            </a:extLst>
          </p:cNvPr>
          <p:cNvSpPr/>
          <p:nvPr/>
        </p:nvSpPr>
        <p:spPr>
          <a:xfrm>
            <a:off x="501330" y="2203373"/>
            <a:ext cx="3354574" cy="4186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rtlCol="0" anchor="ctr" anchorCtr="0">
            <a:noAutofit/>
          </a:bodyPr>
          <a:lstStyle/>
          <a:p>
            <a:pPr algn="l">
              <a:spcBef>
                <a:spcPts val="1800"/>
              </a:spcBef>
            </a:pPr>
            <a:endParaRPr lang="en-US" sz="1700" b="1" cap="all" dirty="0" err="1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D0126F-97C6-B4B3-1D07-46AB28E42092}"/>
              </a:ext>
            </a:extLst>
          </p:cNvPr>
          <p:cNvSpPr/>
          <p:nvPr/>
        </p:nvSpPr>
        <p:spPr>
          <a:xfrm>
            <a:off x="501330" y="2203373"/>
            <a:ext cx="3354574" cy="5177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rtlCol="0" anchor="ctr" anchorCtr="0">
            <a:noAutofit/>
          </a:bodyPr>
          <a:lstStyle/>
          <a:p>
            <a:pPr algn="l">
              <a:spcBef>
                <a:spcPts val="1800"/>
              </a:spcBef>
            </a:pPr>
            <a:endParaRPr lang="en-US" sz="1700" b="1" cap="all" dirty="0" err="1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FF3BAB-0D26-A193-F076-EAD52B4277EA}"/>
              </a:ext>
            </a:extLst>
          </p:cNvPr>
          <p:cNvSpPr txBox="1"/>
          <p:nvPr/>
        </p:nvSpPr>
        <p:spPr>
          <a:xfrm>
            <a:off x="796886" y="2197946"/>
            <a:ext cx="19499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Customer</a:t>
            </a:r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15F02FEF-BBE0-7CA0-73BD-BDAFD99533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8449" y="2724170"/>
            <a:ext cx="3277456" cy="1572408"/>
          </a:xfrm>
        </p:spPr>
        <p:txBody>
          <a:bodyPr/>
          <a:lstStyle/>
          <a:p>
            <a:r>
              <a:rPr lang="en-US" sz="2400" dirty="0"/>
              <a:t>The central entity, representing the owner with a unique ID and contact info </a:t>
            </a:r>
          </a:p>
          <a:p>
            <a:r>
              <a:rPr lang="en-US" sz="2400" dirty="0"/>
              <a:t>All financial activity begins with a customer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7DF740-CEED-CC30-B08D-6F77C2895340}"/>
              </a:ext>
            </a:extLst>
          </p:cNvPr>
          <p:cNvSpPr/>
          <p:nvPr/>
        </p:nvSpPr>
        <p:spPr>
          <a:xfrm>
            <a:off x="4418713" y="2197946"/>
            <a:ext cx="3354574" cy="4186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rtlCol="0" anchor="ctr" anchorCtr="0">
            <a:noAutofit/>
          </a:bodyPr>
          <a:lstStyle/>
          <a:p>
            <a:pPr algn="l">
              <a:spcBef>
                <a:spcPts val="1800"/>
              </a:spcBef>
            </a:pPr>
            <a:endParaRPr lang="en-US" sz="1700" b="1" cap="all" dirty="0" err="1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24FF5C-3536-1C97-896A-504892921982}"/>
              </a:ext>
            </a:extLst>
          </p:cNvPr>
          <p:cNvSpPr/>
          <p:nvPr/>
        </p:nvSpPr>
        <p:spPr>
          <a:xfrm>
            <a:off x="4418713" y="2197946"/>
            <a:ext cx="3354574" cy="5177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rtlCol="0" anchor="ctr" anchorCtr="0">
            <a:noAutofit/>
          </a:bodyPr>
          <a:lstStyle/>
          <a:p>
            <a:pPr algn="l">
              <a:spcBef>
                <a:spcPts val="1800"/>
              </a:spcBef>
            </a:pPr>
            <a:endParaRPr lang="en-US" sz="1700" b="1" cap="all" dirty="0" err="1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C969A5-9419-43C3-E08B-229456E196DB}"/>
              </a:ext>
            </a:extLst>
          </p:cNvPr>
          <p:cNvSpPr txBox="1"/>
          <p:nvPr/>
        </p:nvSpPr>
        <p:spPr>
          <a:xfrm>
            <a:off x="4519253" y="2203373"/>
            <a:ext cx="19499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Account</a:t>
            </a:r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125119BA-8568-CBB6-7E2C-7B957AD4D8D4}"/>
              </a:ext>
            </a:extLst>
          </p:cNvPr>
          <p:cNvSpPr txBox="1">
            <a:spLocks/>
          </p:cNvSpPr>
          <p:nvPr/>
        </p:nvSpPr>
        <p:spPr>
          <a:xfrm>
            <a:off x="4418713" y="2718743"/>
            <a:ext cx="3354574" cy="157240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457200" indent="-457200" algn="l" defTabSz="914400" rtl="0" eaLnBrk="1" latinLnBrk="0" hangingPunct="1">
              <a:lnSpc>
                <a:spcPct val="120000"/>
              </a:lnSpc>
              <a:spcBef>
                <a:spcPts val="200"/>
              </a:spcBef>
              <a:buClr>
                <a:schemeClr val="accent5"/>
              </a:buClr>
              <a:buFont typeface="Symbol" pitchFamily="2" charset="2"/>
              <a:buChar char="-"/>
              <a:defRPr sz="32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180975" indent="0" algn="l" defTabSz="914400" rtl="0" eaLnBrk="1" latinLnBrk="0" hangingPunct="1">
              <a:lnSpc>
                <a:spcPct val="120000"/>
              </a:lnSpc>
              <a:spcBef>
                <a:spcPts val="200"/>
              </a:spcBef>
              <a:buClr>
                <a:schemeClr val="accent5"/>
              </a:buClr>
              <a:buFontTx/>
              <a:buNone/>
              <a:defRPr sz="28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361950" indent="0" algn="l" defTabSz="914400" rtl="0" eaLnBrk="1" latinLnBrk="0" hangingPunct="1">
              <a:lnSpc>
                <a:spcPct val="120000"/>
              </a:lnSpc>
              <a:spcBef>
                <a:spcPts val="200"/>
              </a:spcBef>
              <a:buClr>
                <a:schemeClr val="accent5"/>
              </a:buClr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800" indent="0" algn="l" defTabSz="914400" rtl="0" eaLnBrk="1" latinLnBrk="0" hangingPunct="1">
              <a:lnSpc>
                <a:spcPct val="120000"/>
              </a:lnSpc>
              <a:spcBef>
                <a:spcPts val="200"/>
              </a:spcBef>
              <a:buClr>
                <a:schemeClr val="accent5"/>
              </a:buClr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 container for money, identified by an account number and owned by a customer </a:t>
            </a:r>
          </a:p>
          <a:p>
            <a:r>
              <a:rPr lang="en-US" sz="2400" dirty="0"/>
              <a:t>It holds the balance and has rules for deposits and withdrawals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0EB74D-A962-4212-FE33-F41F06928DC8}"/>
              </a:ext>
            </a:extLst>
          </p:cNvPr>
          <p:cNvSpPr/>
          <p:nvPr/>
        </p:nvSpPr>
        <p:spPr>
          <a:xfrm>
            <a:off x="8403585" y="2192519"/>
            <a:ext cx="3354574" cy="4186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90000"/>
              </a:schemeClr>
            </a:solidFill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rtlCol="0" anchor="ctr" anchorCtr="0">
            <a:noAutofit/>
          </a:bodyPr>
          <a:lstStyle/>
          <a:p>
            <a:pPr algn="l">
              <a:spcBef>
                <a:spcPts val="1800"/>
              </a:spcBef>
            </a:pPr>
            <a:endParaRPr lang="en-US" sz="1700" b="1" cap="all" dirty="0" err="1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F79843-422E-3D3D-262D-15C6C14EB023}"/>
              </a:ext>
            </a:extLst>
          </p:cNvPr>
          <p:cNvSpPr/>
          <p:nvPr/>
        </p:nvSpPr>
        <p:spPr>
          <a:xfrm>
            <a:off x="8403585" y="2192519"/>
            <a:ext cx="3354574" cy="517793"/>
          </a:xfrm>
          <a:prstGeom prst="rect">
            <a:avLst/>
          </a:prstGeom>
          <a:solidFill>
            <a:schemeClr val="accent3">
              <a:lumMod val="9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rtlCol="0" anchor="ctr" anchorCtr="0">
            <a:noAutofit/>
          </a:bodyPr>
          <a:lstStyle/>
          <a:p>
            <a:pPr algn="l">
              <a:spcBef>
                <a:spcPts val="1800"/>
              </a:spcBef>
            </a:pPr>
            <a:endParaRPr lang="en-US" sz="1700" b="1" cap="all" dirty="0" err="1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F76ADA-7BAA-77A6-E7BF-D24685812E53}"/>
              </a:ext>
            </a:extLst>
          </p:cNvPr>
          <p:cNvSpPr txBox="1"/>
          <p:nvPr/>
        </p:nvSpPr>
        <p:spPr>
          <a:xfrm>
            <a:off x="8587584" y="2187092"/>
            <a:ext cx="23080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Transaction</a:t>
            </a:r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F24331E5-242A-59E3-6A2E-AC1552BCCAB1}"/>
              </a:ext>
            </a:extLst>
          </p:cNvPr>
          <p:cNvSpPr txBox="1">
            <a:spLocks/>
          </p:cNvSpPr>
          <p:nvPr/>
        </p:nvSpPr>
        <p:spPr>
          <a:xfrm>
            <a:off x="8403585" y="2713316"/>
            <a:ext cx="3277456" cy="157240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457200" indent="-457200" algn="l" defTabSz="914400" rtl="0" eaLnBrk="1" latinLnBrk="0" hangingPunct="1">
              <a:lnSpc>
                <a:spcPct val="120000"/>
              </a:lnSpc>
              <a:spcBef>
                <a:spcPts val="200"/>
              </a:spcBef>
              <a:buClr>
                <a:schemeClr val="accent5"/>
              </a:buClr>
              <a:buFont typeface="Symbol" pitchFamily="2" charset="2"/>
              <a:buChar char="-"/>
              <a:defRPr sz="32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180975" indent="0" algn="l" defTabSz="914400" rtl="0" eaLnBrk="1" latinLnBrk="0" hangingPunct="1">
              <a:lnSpc>
                <a:spcPct val="120000"/>
              </a:lnSpc>
              <a:spcBef>
                <a:spcPts val="200"/>
              </a:spcBef>
              <a:buClr>
                <a:schemeClr val="accent5"/>
              </a:buClr>
              <a:buFontTx/>
              <a:buNone/>
              <a:defRPr sz="28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361950" indent="0" algn="l" defTabSz="914400" rtl="0" eaLnBrk="1" latinLnBrk="0" hangingPunct="1">
              <a:lnSpc>
                <a:spcPct val="120000"/>
              </a:lnSpc>
              <a:spcBef>
                <a:spcPts val="200"/>
              </a:spcBef>
              <a:buClr>
                <a:schemeClr val="accent5"/>
              </a:buClr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800" indent="0" algn="l" defTabSz="914400" rtl="0" eaLnBrk="1" latinLnBrk="0" hangingPunct="1">
              <a:lnSpc>
                <a:spcPct val="120000"/>
              </a:lnSpc>
              <a:spcBef>
                <a:spcPts val="200"/>
              </a:spcBef>
              <a:buClr>
                <a:schemeClr val="accent5"/>
              </a:buClr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An immutable record of a single financial event, like a deposit or transfer</a:t>
            </a:r>
          </a:p>
          <a:p>
            <a:r>
              <a:rPr lang="en-US" sz="2400" dirty="0"/>
              <a:t>It provides the essential audit trail for every account</a:t>
            </a:r>
          </a:p>
        </p:txBody>
      </p:sp>
      <p:pic>
        <p:nvPicPr>
          <p:cNvPr id="23" name="Graphic 22" descr="Office worker female outline">
            <a:extLst>
              <a:ext uri="{FF2B5EF4-FFF2-40B4-BE49-F238E27FC236}">
                <a16:creationId xmlns:a16="http://schemas.microsoft.com/office/drawing/2014/main" id="{7AB64221-9337-B0E1-65E2-5E4BBDA5C2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76326" y="2178955"/>
            <a:ext cx="561989" cy="561989"/>
          </a:xfrm>
          <a:prstGeom prst="rect">
            <a:avLst/>
          </a:prstGeom>
        </p:spPr>
      </p:pic>
      <p:pic>
        <p:nvPicPr>
          <p:cNvPr id="25" name="Graphic 24" descr="Money outline">
            <a:extLst>
              <a:ext uri="{FF2B5EF4-FFF2-40B4-BE49-F238E27FC236}">
                <a16:creationId xmlns:a16="http://schemas.microsoft.com/office/drawing/2014/main" id="{DF33FE73-2650-873A-8114-60C91CE744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68775" y="1898192"/>
            <a:ext cx="914400" cy="914400"/>
          </a:xfrm>
          <a:prstGeom prst="rect">
            <a:avLst/>
          </a:prstGeom>
        </p:spPr>
      </p:pic>
      <p:pic>
        <p:nvPicPr>
          <p:cNvPr id="27" name="Graphic 26" descr="Bank check outline">
            <a:extLst>
              <a:ext uri="{FF2B5EF4-FFF2-40B4-BE49-F238E27FC236}">
                <a16:creationId xmlns:a16="http://schemas.microsoft.com/office/drawing/2014/main" id="{204FAB23-492E-4033-9666-6BD2D2F179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40680" y="199150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318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6EBB0-AF03-25A7-8F7A-16D77FB78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F5B97C7-97C6-3E8A-148A-72B17D68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318131"/>
            <a:ext cx="6905531" cy="1572408"/>
          </a:xfrm>
        </p:spPr>
        <p:txBody>
          <a:bodyPr/>
          <a:lstStyle/>
          <a:p>
            <a:r>
              <a:rPr lang="en-US" sz="2400" dirty="0"/>
              <a:t>Identified by a unique ID, it holds essential personal data like name and email</a:t>
            </a:r>
          </a:p>
          <a:p>
            <a:endParaRPr lang="en-US" sz="2400" dirty="0"/>
          </a:p>
          <a:p>
            <a:r>
              <a:rPr lang="en-US" sz="2400" dirty="0"/>
              <a:t>Maintains a list of associated Account objects, modeling the ownership relationship</a:t>
            </a:r>
          </a:p>
          <a:p>
            <a:endParaRPr lang="en-US" sz="2400" dirty="0"/>
          </a:p>
          <a:p>
            <a:r>
              <a:rPr lang="en-US" sz="2400" dirty="0"/>
              <a:t>Acts as the central entity for a user, initiating actions like opening new accounts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E359083-2A0F-8A7A-2C71-B73A3B44C5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Customer entity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646F92-D7EB-0FF2-23EC-2206062034EC}"/>
              </a:ext>
            </a:extLst>
          </p:cNvPr>
          <p:cNvSpPr txBox="1"/>
          <p:nvPr/>
        </p:nvSpPr>
        <p:spPr>
          <a:xfrm>
            <a:off x="1890374" y="813801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 A customer is a key entity in the bank management system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0D1689-1FFF-C872-9F6A-61CF2731A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Office worker female outline">
            <a:extLst>
              <a:ext uri="{FF2B5EF4-FFF2-40B4-BE49-F238E27FC236}">
                <a16:creationId xmlns:a16="http://schemas.microsoft.com/office/drawing/2014/main" id="{D8520B34-9B20-051A-3EDC-72F22088DB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483" y="939964"/>
            <a:ext cx="824891" cy="824891"/>
          </a:xfrm>
          <a:prstGeom prst="rect">
            <a:avLst/>
          </a:prstGeom>
        </p:spPr>
      </p:pic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3DC19F2-DD07-980E-B5E7-3FE442092D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3642" y="2318131"/>
            <a:ext cx="3901866" cy="348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85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45DBA-9223-89F3-0F21-BB2E23AAE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03E8C85-F8CC-1A5C-5840-1EB116AFB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8" y="2318131"/>
            <a:ext cx="6266552" cy="1572408"/>
          </a:xfrm>
        </p:spPr>
        <p:txBody>
          <a:bodyPr/>
          <a:lstStyle/>
          <a:p>
            <a:r>
              <a:rPr lang="en-US" sz="2400" dirty="0"/>
              <a:t>Uniquely identified by an </a:t>
            </a:r>
            <a:r>
              <a:rPr lang="en-US" sz="2400" dirty="0" err="1"/>
              <a:t>accountNumber</a:t>
            </a:r>
            <a:r>
              <a:rPr lang="en-US" sz="2400" dirty="0"/>
              <a:t>, it's a specific, addressable financial record</a:t>
            </a:r>
          </a:p>
          <a:p>
            <a:endParaRPr lang="en-US" sz="2400" dirty="0"/>
          </a:p>
          <a:p>
            <a:r>
              <a:rPr lang="en-US" sz="2400" dirty="0"/>
              <a:t>Tracks the current balance and maintains a clear link back to its owner</a:t>
            </a:r>
          </a:p>
          <a:p>
            <a:endParaRPr lang="en-US" sz="2400" dirty="0"/>
          </a:p>
          <a:p>
            <a:r>
              <a:rPr lang="en-US" sz="2400" dirty="0"/>
              <a:t>Its status (e.g., OPEN, FROZEN) dictates which operations are currently permitted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70E31BF-90E2-2100-95AE-6340CECE32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Account entity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8B20C1-4CDA-FA1A-1A59-C05CF4CF00CD}"/>
              </a:ext>
            </a:extLst>
          </p:cNvPr>
          <p:cNvSpPr txBox="1"/>
          <p:nvPr/>
        </p:nvSpPr>
        <p:spPr>
          <a:xfrm>
            <a:off x="1890374" y="813801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 An account is a key entity in the bank management system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E223D0-7C81-BDE7-48D5-D4AF7F3E9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4" name="Graphic 3" descr="Money outline">
            <a:extLst>
              <a:ext uri="{FF2B5EF4-FFF2-40B4-BE49-F238E27FC236}">
                <a16:creationId xmlns:a16="http://schemas.microsoft.com/office/drawing/2014/main" id="{AB8BFED3-100C-B8D2-A0AD-D81657050A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9493" y="748581"/>
            <a:ext cx="914400" cy="914400"/>
          </a:xfrm>
          <a:prstGeom prst="rect">
            <a:avLst/>
          </a:prstGeom>
        </p:spPr>
      </p:pic>
      <p:pic>
        <p:nvPicPr>
          <p:cNvPr id="9" name="Picture 8" descr="A diagram of a customer account&#10;&#10;AI-generated content may be incorrect.">
            <a:extLst>
              <a:ext uri="{FF2B5EF4-FFF2-40B4-BE49-F238E27FC236}">
                <a16:creationId xmlns:a16="http://schemas.microsoft.com/office/drawing/2014/main" id="{0C8581D7-EA52-960F-99CB-60963AFC96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1124" y="2582538"/>
            <a:ext cx="4878245" cy="311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72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A4948-3147-639B-743A-D41F63991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3E81466-9563-01FA-B73C-FB9F641EFF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430453"/>
            <a:ext cx="6266552" cy="157240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Single Responsibility </a:t>
            </a:r>
          </a:p>
          <a:p>
            <a:r>
              <a:rPr lang="en-US" sz="2400" dirty="0"/>
              <a:t>Keep Customer and Account distinct</a:t>
            </a:r>
          </a:p>
          <a:p>
            <a:endParaRPr lang="en-US" sz="2400" dirty="0"/>
          </a:p>
          <a:p>
            <a:r>
              <a:rPr lang="en-US" sz="2400" dirty="0"/>
              <a:t>The Customer class should only manage customer information (name, contact details)</a:t>
            </a:r>
          </a:p>
          <a:p>
            <a:endParaRPr lang="en-US" sz="2400" dirty="0"/>
          </a:p>
          <a:p>
            <a:r>
              <a:rPr lang="en-US" sz="2400" dirty="0"/>
              <a:t>The Account class should only manage financial state (balance, status)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B30AFA3-7656-2F31-7643-020EE4108CC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Key design considerations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8EE206-37D1-AE4E-4662-E0CE86D25977}"/>
              </a:ext>
            </a:extLst>
          </p:cNvPr>
          <p:cNvSpPr txBox="1"/>
          <p:nvPr/>
        </p:nvSpPr>
        <p:spPr>
          <a:xfrm>
            <a:off x="1890374" y="813801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Design with purpose, keep classes focused, and protect your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6346F1-A346-B42C-C3C5-B03935597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7" name="Graphic 6" descr="Layers Design outline">
            <a:extLst>
              <a:ext uri="{FF2B5EF4-FFF2-40B4-BE49-F238E27FC236}">
                <a16:creationId xmlns:a16="http://schemas.microsoft.com/office/drawing/2014/main" id="{9FCBFB35-7B3A-49E2-629C-7DDE4E40F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9513" y="813801"/>
            <a:ext cx="914400" cy="914400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523E52-304C-0581-945E-52F390D955D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076" t="11390" r="9037" b="10275"/>
          <a:stretch>
            <a:fillRect/>
          </a:stretch>
        </p:blipFill>
        <p:spPr>
          <a:xfrm>
            <a:off x="7500008" y="2192356"/>
            <a:ext cx="3646583" cy="362101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B2AA20-E53C-D9A5-969A-63DA4157039D}"/>
              </a:ext>
            </a:extLst>
          </p:cNvPr>
          <p:cNvSpPr txBox="1"/>
          <p:nvPr/>
        </p:nvSpPr>
        <p:spPr>
          <a:xfrm>
            <a:off x="7500008" y="5813366"/>
            <a:ext cx="44425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Avoid mixing responsibilities</a:t>
            </a:r>
          </a:p>
        </p:txBody>
      </p:sp>
    </p:spTree>
    <p:extLst>
      <p:ext uri="{BB962C8B-B14F-4D97-AF65-F5344CB8AC3E}">
        <p14:creationId xmlns:p14="http://schemas.microsoft.com/office/powerpoint/2010/main" val="898832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B7DD3-59A0-2E59-3CF1-D685B129C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F4611E6-7892-3E45-6C9C-90A3ECE37E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430453"/>
            <a:ext cx="6266552" cy="157240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Encapsulation is key</a:t>
            </a:r>
          </a:p>
          <a:p>
            <a:r>
              <a:rPr lang="en-US" sz="2400" dirty="0"/>
              <a:t>Hide internal data by making fields private</a:t>
            </a:r>
          </a:p>
          <a:p>
            <a:endParaRPr lang="en-US" sz="2400" dirty="0"/>
          </a:p>
          <a:p>
            <a:r>
              <a:rPr lang="en-US" sz="2400" dirty="0"/>
              <a:t>All changes to state, like updating a balance or changing an email, should happen through public methods (deposit(), </a:t>
            </a:r>
            <a:r>
              <a:rPr lang="en-US" sz="2400" dirty="0" err="1"/>
              <a:t>updateEmail</a:t>
            </a:r>
            <a:r>
              <a:rPr lang="en-US" sz="2400" dirty="0"/>
              <a:t>())</a:t>
            </a:r>
          </a:p>
          <a:p>
            <a:endParaRPr lang="en-US" sz="2400" dirty="0"/>
          </a:p>
          <a:p>
            <a:r>
              <a:rPr lang="en-US" sz="2400" dirty="0"/>
              <a:t>Add validation and business rules to protect the integrity of your objects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00ACCD0-7E75-C77A-E06D-AC3113DDCB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Key design considerations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72D21F-0C51-BCDE-C2D1-B70D1B23C266}"/>
              </a:ext>
            </a:extLst>
          </p:cNvPr>
          <p:cNvSpPr txBox="1"/>
          <p:nvPr/>
        </p:nvSpPr>
        <p:spPr>
          <a:xfrm>
            <a:off x="1890374" y="813801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Design with purpose, keep classes focused, and protect your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765750-7C94-4DED-9265-D48A7BA32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7" name="Graphic 6" descr="Layers Design outline">
            <a:extLst>
              <a:ext uri="{FF2B5EF4-FFF2-40B4-BE49-F238E27FC236}">
                <a16:creationId xmlns:a16="http://schemas.microsoft.com/office/drawing/2014/main" id="{B7637C12-C055-492A-6414-FD70B946A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9513" y="813801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A760BC-7BE4-0DBE-7917-3903C9FBA423}"/>
              </a:ext>
            </a:extLst>
          </p:cNvPr>
          <p:cNvSpPr txBox="1"/>
          <p:nvPr/>
        </p:nvSpPr>
        <p:spPr>
          <a:xfrm>
            <a:off x="7171981" y="5813366"/>
            <a:ext cx="47705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Don’t expose what is not necessary</a:t>
            </a:r>
          </a:p>
        </p:txBody>
      </p:sp>
      <p:pic>
        <p:nvPicPr>
          <p:cNvPr id="5" name="Picture 4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7B94D971-9E65-AB05-4B26-AA7B10B336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6385" y="1978469"/>
            <a:ext cx="3961482" cy="396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438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99B59D-B98B-687F-AA0D-C7882DE0F0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6" y="2459455"/>
            <a:ext cx="7500441" cy="1572408"/>
          </a:xfrm>
        </p:spPr>
        <p:txBody>
          <a:bodyPr/>
          <a:lstStyle/>
          <a:p>
            <a:r>
              <a:rPr lang="en-US" sz="2800" dirty="0"/>
              <a:t>Code mirrors real things: </a:t>
            </a:r>
            <a:r>
              <a:rPr lang="en-US" sz="2800" b="1" dirty="0"/>
              <a:t>objects</a:t>
            </a:r>
            <a:r>
              <a:rPr lang="en-US" sz="2800" dirty="0"/>
              <a:t> with </a:t>
            </a:r>
            <a:r>
              <a:rPr lang="en-US" sz="2800" b="1" dirty="0"/>
              <a:t>data</a:t>
            </a:r>
            <a:r>
              <a:rPr lang="en-US" sz="2800" dirty="0"/>
              <a:t> and </a:t>
            </a:r>
            <a:r>
              <a:rPr lang="en-US" sz="2800" b="1" dirty="0"/>
              <a:t>actions</a:t>
            </a:r>
            <a:r>
              <a:rPr lang="en-US" sz="2800" dirty="0"/>
              <a:t> acting together</a:t>
            </a:r>
          </a:p>
          <a:p>
            <a:endParaRPr lang="en-US" sz="2800" dirty="0"/>
          </a:p>
          <a:p>
            <a:r>
              <a:rPr lang="en-US" sz="2800" dirty="0"/>
              <a:t>Classes define shared design; </a:t>
            </a:r>
            <a:r>
              <a:rPr lang="en-US" sz="2800" b="1" dirty="0"/>
              <a:t>objects are concrete</a:t>
            </a:r>
            <a:r>
              <a:rPr lang="en-US" sz="2800" dirty="0"/>
              <a:t>, with their own state</a:t>
            </a:r>
          </a:p>
          <a:p>
            <a:endParaRPr lang="en-US" sz="2800" dirty="0"/>
          </a:p>
          <a:p>
            <a:r>
              <a:rPr lang="en-US" sz="2800" dirty="0"/>
              <a:t>This mapping keeps programs understandable, extendable, and safer over time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A18D8DD-A33D-5FE6-E3A2-6498703322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OOP in a nutshell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C37AF4-D10F-6418-3810-A39933D6056A}"/>
              </a:ext>
            </a:extLst>
          </p:cNvPr>
          <p:cNvSpPr txBox="1"/>
          <p:nvPr/>
        </p:nvSpPr>
        <p:spPr>
          <a:xfrm>
            <a:off x="2000542" y="1054294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Model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real entities 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with code </a:t>
            </a:r>
            <a:b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that’s easier to grow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C040F7-DB63-AF89-0168-598737339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7" name="Graphic 6" descr="Puzzle pieces outline">
            <a:extLst>
              <a:ext uri="{FF2B5EF4-FFF2-40B4-BE49-F238E27FC236}">
                <a16:creationId xmlns:a16="http://schemas.microsoft.com/office/drawing/2014/main" id="{00C87AA1-7FD8-EA67-C67A-8E78ACF182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7478" y="1054294"/>
            <a:ext cx="982337" cy="982337"/>
          </a:xfrm>
          <a:prstGeom prst="rect">
            <a:avLst/>
          </a:prstGeom>
        </p:spPr>
      </p:pic>
      <p:pic>
        <p:nvPicPr>
          <p:cNvPr id="10" name="Picture 9" descr="A diagram of a person and a calendar&#10;&#10;AI-generated content may be incorrect.">
            <a:extLst>
              <a:ext uri="{FF2B5EF4-FFF2-40B4-BE49-F238E27FC236}">
                <a16:creationId xmlns:a16="http://schemas.microsoft.com/office/drawing/2014/main" id="{C1D0A2AC-1FB1-5854-2681-FB003E9032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8541" y="2459455"/>
            <a:ext cx="4163459" cy="416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12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A79AE-60EB-C788-48B6-CABB56CD0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1274517-C376-9C6D-3762-7297CA06FF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6" y="2430453"/>
            <a:ext cx="6872479" cy="157240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Design for clarity and independence</a:t>
            </a:r>
          </a:p>
          <a:p>
            <a:r>
              <a:rPr lang="en-US" sz="2400" dirty="0"/>
              <a:t>A Customer should have a unique, unchangeable ID. Its methods should reflect its role: </a:t>
            </a:r>
            <a:r>
              <a:rPr lang="en-US" sz="2400" dirty="0" err="1"/>
              <a:t>updateContactInfo</a:t>
            </a:r>
            <a:r>
              <a:rPr lang="en-US" sz="2400" dirty="0"/>
              <a:t>(), </a:t>
            </a:r>
            <a:r>
              <a:rPr lang="en-US" sz="2400" dirty="0" err="1"/>
              <a:t>viewOwnedAccounts</a:t>
            </a:r>
            <a:r>
              <a:rPr lang="en-US" sz="2400" dirty="0"/>
              <a:t>()</a:t>
            </a:r>
          </a:p>
          <a:p>
            <a:endParaRPr lang="en-US" sz="2400" dirty="0"/>
          </a:p>
          <a:p>
            <a:r>
              <a:rPr lang="en-US" sz="2400" dirty="0"/>
              <a:t>An Account must always have an owner and a unique account number. Its methods should manage its financial state: deposit(), withdraw(), </a:t>
            </a:r>
            <a:r>
              <a:rPr lang="en-US" sz="2400" dirty="0" err="1"/>
              <a:t>getBalance</a:t>
            </a:r>
            <a:r>
              <a:rPr lang="en-US" sz="2400" dirty="0"/>
              <a:t>()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635DD4C-9560-EAAC-89FC-9D2F4548A78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Key design considerations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3847A0-7AB2-8394-A239-2AF816D2A9B2}"/>
              </a:ext>
            </a:extLst>
          </p:cNvPr>
          <p:cNvSpPr txBox="1"/>
          <p:nvPr/>
        </p:nvSpPr>
        <p:spPr>
          <a:xfrm>
            <a:off x="1890374" y="813801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Design with purpose, keep classes focused, and protect your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271527-1459-B493-2458-54AE0B36A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7" name="Graphic 6" descr="Layers Design outline">
            <a:extLst>
              <a:ext uri="{FF2B5EF4-FFF2-40B4-BE49-F238E27FC236}">
                <a16:creationId xmlns:a16="http://schemas.microsoft.com/office/drawing/2014/main" id="{097EE308-C287-C3A6-B0BF-65DE2497E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9513" y="813801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F7E07E-1B27-CCA6-493A-D5A99DA59714}"/>
              </a:ext>
            </a:extLst>
          </p:cNvPr>
          <p:cNvSpPr txBox="1"/>
          <p:nvPr/>
        </p:nvSpPr>
        <p:spPr>
          <a:xfrm>
            <a:off x="7171981" y="5813366"/>
            <a:ext cx="47705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Connect independent objects</a:t>
            </a:r>
          </a:p>
        </p:txBody>
      </p:sp>
      <p:pic>
        <p:nvPicPr>
          <p:cNvPr id="9" name="Picture 8" descr="A close-up of a customer account&#10;&#10;AI-generated content may be incorrect.">
            <a:extLst>
              <a:ext uri="{FF2B5EF4-FFF2-40B4-BE49-F238E27FC236}">
                <a16:creationId xmlns:a16="http://schemas.microsoft.com/office/drawing/2014/main" id="{6B1198E6-F017-5C6F-D8CA-E899036476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7231" y="1855386"/>
            <a:ext cx="3993614" cy="399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95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7AFC2F-CDE6-2D1F-A748-424665216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A2F5BD-5C30-3F64-2202-90BDDF4648FB}"/>
              </a:ext>
            </a:extLst>
          </p:cNvPr>
          <p:cNvSpPr txBox="1"/>
          <p:nvPr/>
        </p:nvSpPr>
        <p:spPr>
          <a:xfrm>
            <a:off x="6194716" y="739978"/>
            <a:ext cx="5334930" cy="30041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60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UML to Design 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Picture 7" descr="A house under construction on graph paper&#10;&#10;AI-generated content may be incorrect.">
            <a:extLst>
              <a:ext uri="{FF2B5EF4-FFF2-40B4-BE49-F238E27FC236}">
                <a16:creationId xmlns:a16="http://schemas.microsoft.com/office/drawing/2014/main" id="{C7696A99-4873-6AC6-8255-917646D311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3"/>
          <a:stretch>
            <a:fillRect/>
          </a:stretch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407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B19A8-F553-A9E4-DAAD-65320FF62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8A8A247-1D71-01F5-C57F-B90136052D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8" y="2320284"/>
            <a:ext cx="5076730" cy="1572408"/>
          </a:xfrm>
        </p:spPr>
        <p:txBody>
          <a:bodyPr/>
          <a:lstStyle/>
          <a:p>
            <a:r>
              <a:rPr lang="en-US" sz="2400" dirty="0"/>
              <a:t>Defines a common way to visualize, specify, construct, and document software and business systems (we’ll discuss it briefly)</a:t>
            </a:r>
          </a:p>
          <a:p>
            <a:endParaRPr lang="en-US" sz="2400" dirty="0"/>
          </a:p>
          <a:p>
            <a:r>
              <a:rPr lang="en-US" sz="2400" dirty="0"/>
              <a:t>Offers multiple diagram types to capture structure (what exists) and behavior (what happens) across the lifecycle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EEDB50C-4E4E-12E7-199C-9AB408EA3C1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Quick intro to </a:t>
            </a:r>
            <a:r>
              <a:rPr lang="en-US" dirty="0" err="1"/>
              <a:t>uml</a:t>
            </a:r>
            <a:r>
              <a:rPr lang="en-US" dirty="0"/>
              <a:t> (class diagrams)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DB8EAC-C79C-4AD8-44B0-03A0B31C79B1}"/>
              </a:ext>
            </a:extLst>
          </p:cNvPr>
          <p:cNvSpPr txBox="1"/>
          <p:nvPr/>
        </p:nvSpPr>
        <p:spPr>
          <a:xfrm>
            <a:off x="1890374" y="813801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UML: a standardized visual language to model systems before and during development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DA2BA6-DDD7-8A81-E12D-43F9845A8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Architecture outline">
            <a:extLst>
              <a:ext uri="{FF2B5EF4-FFF2-40B4-BE49-F238E27FC236}">
                <a16:creationId xmlns:a16="http://schemas.microsoft.com/office/drawing/2014/main" id="{FF2AD380-91E2-33D2-23EF-1D1ECBE6FE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2395" y="895210"/>
            <a:ext cx="914400" cy="914400"/>
          </a:xfrm>
          <a:prstGeom prst="rect">
            <a:avLst/>
          </a:prstGeom>
        </p:spPr>
      </p:pic>
      <p:pic>
        <p:nvPicPr>
          <p:cNvPr id="13" name="Picture 12" descr="A computer screen with a pill and circles&#10;&#10;AI-generated content may be incorrect.">
            <a:extLst>
              <a:ext uri="{FF2B5EF4-FFF2-40B4-BE49-F238E27FC236}">
                <a16:creationId xmlns:a16="http://schemas.microsoft.com/office/drawing/2014/main" id="{F4926297-2DC0-B736-78AF-9797C4965D8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734" t="25220" r="8125" b="26426"/>
          <a:stretch>
            <a:fillRect/>
          </a:stretch>
        </p:blipFill>
        <p:spPr>
          <a:xfrm>
            <a:off x="5790991" y="2513973"/>
            <a:ext cx="5838940" cy="331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60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1F269-FAD2-21CD-94FC-2BFF32527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01C250-57B1-43ED-5D57-5F17390D31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1388" y="2529604"/>
            <a:ext cx="6872479" cy="1572408"/>
          </a:xfrm>
        </p:spPr>
        <p:txBody>
          <a:bodyPr/>
          <a:lstStyle/>
          <a:p>
            <a:r>
              <a:rPr lang="en-US" sz="2400" dirty="0"/>
              <a:t>Describes the structure of a system by showing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70F701E-9F7F-CF72-875C-8F2D060D14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Quick intro to </a:t>
            </a:r>
            <a:r>
              <a:rPr lang="en-US" dirty="0" err="1"/>
              <a:t>uml</a:t>
            </a:r>
            <a:r>
              <a:rPr lang="en-US" dirty="0"/>
              <a:t> (class diagrams)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3FDA9C-B4C2-72FF-6C57-A08DB25541E4}"/>
              </a:ext>
            </a:extLst>
          </p:cNvPr>
          <p:cNvSpPr txBox="1"/>
          <p:nvPr/>
        </p:nvSpPr>
        <p:spPr>
          <a:xfrm>
            <a:off x="1663970" y="879903"/>
            <a:ext cx="88290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Class diagram: graphical notation used to construct and visualize object-oriented systems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0DE4FD-B452-773A-D07F-8BC7BEEDF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sp>
        <p:nvSpPr>
          <p:cNvPr id="4" name="Textplatzhalter 2">
            <a:extLst>
              <a:ext uri="{FF2B5EF4-FFF2-40B4-BE49-F238E27FC236}">
                <a16:creationId xmlns:a16="http://schemas.microsoft.com/office/drawing/2014/main" id="{F91F1268-B737-0007-6CF5-7F308D426682}"/>
              </a:ext>
            </a:extLst>
          </p:cNvPr>
          <p:cNvSpPr txBox="1">
            <a:spLocks/>
          </p:cNvSpPr>
          <p:nvPr/>
        </p:nvSpPr>
        <p:spPr>
          <a:xfrm>
            <a:off x="1101897" y="3000784"/>
            <a:ext cx="6872479" cy="157240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457200" indent="-457200" algn="l" defTabSz="914400" rtl="0" eaLnBrk="1" latinLnBrk="0" hangingPunct="1">
              <a:lnSpc>
                <a:spcPct val="120000"/>
              </a:lnSpc>
              <a:spcBef>
                <a:spcPts val="200"/>
              </a:spcBef>
              <a:buClr>
                <a:schemeClr val="accent5"/>
              </a:buClr>
              <a:buFont typeface="Symbol" pitchFamily="2" charset="2"/>
              <a:buChar char="-"/>
              <a:defRPr sz="32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180975" indent="0" algn="l" defTabSz="914400" rtl="0" eaLnBrk="1" latinLnBrk="0" hangingPunct="1">
              <a:lnSpc>
                <a:spcPct val="120000"/>
              </a:lnSpc>
              <a:spcBef>
                <a:spcPts val="200"/>
              </a:spcBef>
              <a:buClr>
                <a:schemeClr val="accent5"/>
              </a:buClr>
              <a:buFontTx/>
              <a:buNone/>
              <a:defRPr sz="28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361950" indent="0" algn="l" defTabSz="914400" rtl="0" eaLnBrk="1" latinLnBrk="0" hangingPunct="1">
              <a:lnSpc>
                <a:spcPct val="120000"/>
              </a:lnSpc>
              <a:spcBef>
                <a:spcPts val="200"/>
              </a:spcBef>
              <a:buClr>
                <a:schemeClr val="accent5"/>
              </a:buClr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800" indent="0" algn="l" defTabSz="914400" rtl="0" eaLnBrk="1" latinLnBrk="0" hangingPunct="1">
              <a:lnSpc>
                <a:spcPct val="120000"/>
              </a:lnSpc>
              <a:spcBef>
                <a:spcPts val="200"/>
              </a:spcBef>
              <a:buClr>
                <a:schemeClr val="accent5"/>
              </a:buClr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classes,</a:t>
            </a:r>
          </a:p>
          <a:p>
            <a:r>
              <a:rPr lang="en-US" sz="2400" dirty="0"/>
              <a:t>their attributes,</a:t>
            </a:r>
          </a:p>
          <a:p>
            <a:r>
              <a:rPr lang="en-US" sz="2400" dirty="0"/>
              <a:t>operations (or methods),</a:t>
            </a:r>
          </a:p>
          <a:p>
            <a:r>
              <a:rPr lang="en-US" sz="2400" dirty="0"/>
              <a:t>and the relationships among objects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7323B9D-AEEE-CB0C-003D-2B6DE789982C}"/>
              </a:ext>
            </a:extLst>
          </p:cNvPr>
          <p:cNvSpPr/>
          <p:nvPr/>
        </p:nvSpPr>
        <p:spPr>
          <a:xfrm>
            <a:off x="7544044" y="3000784"/>
            <a:ext cx="4066568" cy="10772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rtlCol="0" anchor="ctr" anchorCtr="0">
            <a:noAutofit/>
          </a:bodyPr>
          <a:lstStyle/>
          <a:p>
            <a:pPr algn="l">
              <a:spcBef>
                <a:spcPts val="1800"/>
              </a:spcBef>
            </a:pPr>
            <a:endParaRPr lang="en-US" sz="1700" b="1" cap="all" dirty="0" err="1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6E91B2-DB96-E51F-34B0-13CC8F110DD1}"/>
              </a:ext>
            </a:extLst>
          </p:cNvPr>
          <p:cNvSpPr txBox="1"/>
          <p:nvPr/>
        </p:nvSpPr>
        <p:spPr>
          <a:xfrm>
            <a:off x="7665229" y="3083439"/>
            <a:ext cx="350781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 Class is a blueprint for an object</a:t>
            </a:r>
            <a:endParaRPr lang="en-US" sz="2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4" name="Graphic 13" descr="Layers Design outline">
            <a:extLst>
              <a:ext uri="{FF2B5EF4-FFF2-40B4-BE49-F238E27FC236}">
                <a16:creationId xmlns:a16="http://schemas.microsoft.com/office/drawing/2014/main" id="{A4BFE05B-1ED8-C4C0-DADE-6EC474042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4592" y="961312"/>
            <a:ext cx="914400" cy="91440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07A4414-D189-6DF8-631D-8FEEFCE41689}"/>
              </a:ext>
            </a:extLst>
          </p:cNvPr>
          <p:cNvSpPr/>
          <p:nvPr/>
        </p:nvSpPr>
        <p:spPr>
          <a:xfrm>
            <a:off x="7544044" y="4900880"/>
            <a:ext cx="4066568" cy="10772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rtlCol="0" anchor="ctr" anchorCtr="0">
            <a:noAutofit/>
          </a:bodyPr>
          <a:lstStyle/>
          <a:p>
            <a:pPr algn="l">
              <a:spcBef>
                <a:spcPts val="1800"/>
              </a:spcBef>
            </a:pPr>
            <a:endParaRPr lang="en-US" sz="1700" b="1" cap="all" dirty="0" err="1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9DC762-348C-DC13-A9E0-726B7DBCD5A1}"/>
              </a:ext>
            </a:extLst>
          </p:cNvPr>
          <p:cNvSpPr txBox="1"/>
          <p:nvPr/>
        </p:nvSpPr>
        <p:spPr>
          <a:xfrm>
            <a:off x="7665229" y="4983535"/>
            <a:ext cx="350781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An object is an instance of a class</a:t>
            </a:r>
            <a:endParaRPr lang="en-US" sz="2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42E1BB0-B5FC-2F0F-B3FA-981E4BFBF930}"/>
              </a:ext>
            </a:extLst>
          </p:cNvPr>
          <p:cNvCxnSpPr>
            <a:stCxn id="11" idx="2"/>
            <a:endCxn id="15" idx="0"/>
          </p:cNvCxnSpPr>
          <p:nvPr/>
        </p:nvCxnSpPr>
        <p:spPr>
          <a:xfrm>
            <a:off x="9577328" y="4078001"/>
            <a:ext cx="0" cy="8228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55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EE71D-4F49-634F-B48C-CF71639D1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1981722-B213-414E-9C0D-4D1E7DEE42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320284"/>
            <a:ext cx="6872479" cy="1572408"/>
          </a:xfrm>
        </p:spPr>
        <p:txBody>
          <a:bodyPr/>
          <a:lstStyle/>
          <a:p>
            <a:r>
              <a:rPr lang="en-US" sz="2400" dirty="0"/>
              <a:t>Each attribute has a type</a:t>
            </a:r>
          </a:p>
          <a:p>
            <a:r>
              <a:rPr lang="en-US" sz="2400" dirty="0"/>
              <a:t>Each operation has a signature</a:t>
            </a:r>
          </a:p>
          <a:p>
            <a:r>
              <a:rPr lang="en-US" sz="2400" dirty="0"/>
              <a:t>The class name is the only mandatory information</a:t>
            </a:r>
          </a:p>
          <a:p>
            <a:endParaRPr lang="en-US" sz="24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B528D07-4B62-BE6F-319C-07C9245F4E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UML class notation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3ABC55-5340-2210-6F66-A3634D88D3E7}"/>
              </a:ext>
            </a:extLst>
          </p:cNvPr>
          <p:cNvSpPr txBox="1"/>
          <p:nvPr/>
        </p:nvSpPr>
        <p:spPr>
          <a:xfrm>
            <a:off x="1663970" y="879903"/>
            <a:ext cx="88290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 class represent a concept which encapsulates state (attributes) and behavior (operations)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484DF8-7243-DEFB-3C73-0F2087FAE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E6560B-AF3F-6FBD-A204-434BAF8E8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86" y="3892692"/>
            <a:ext cx="6762311" cy="2400094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0B9811C-DFD5-72B0-1667-5854DE2E7B61}"/>
              </a:ext>
            </a:extLst>
          </p:cNvPr>
          <p:cNvSpPr/>
          <p:nvPr/>
        </p:nvSpPr>
        <p:spPr>
          <a:xfrm>
            <a:off x="8077410" y="2546486"/>
            <a:ext cx="3693485" cy="364499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rtlCol="0" anchor="ctr" anchorCtr="0">
            <a:noAutofit/>
          </a:bodyPr>
          <a:lstStyle/>
          <a:p>
            <a:pPr algn="l">
              <a:spcBef>
                <a:spcPts val="1800"/>
              </a:spcBef>
            </a:pPr>
            <a:endParaRPr lang="en-US" sz="1700" b="1" cap="all" dirty="0" err="1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04FDC44B-9B98-A8A3-4400-FE0D698C2337}"/>
              </a:ext>
            </a:extLst>
          </p:cNvPr>
          <p:cNvSpPr txBox="1">
            <a:spLocks/>
          </p:cNvSpPr>
          <p:nvPr/>
        </p:nvSpPr>
        <p:spPr>
          <a:xfrm>
            <a:off x="8187579" y="2796575"/>
            <a:ext cx="3436240" cy="157240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457200" indent="-457200" algn="l" defTabSz="914400" rtl="0" eaLnBrk="1" latinLnBrk="0" hangingPunct="1">
              <a:lnSpc>
                <a:spcPct val="120000"/>
              </a:lnSpc>
              <a:spcBef>
                <a:spcPts val="200"/>
              </a:spcBef>
              <a:buClr>
                <a:schemeClr val="accent5"/>
              </a:buClr>
              <a:buFont typeface="Symbol" pitchFamily="2" charset="2"/>
              <a:buChar char="-"/>
              <a:defRPr sz="32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180975" indent="0" algn="l" defTabSz="914400" rtl="0" eaLnBrk="1" latinLnBrk="0" hangingPunct="1">
              <a:lnSpc>
                <a:spcPct val="120000"/>
              </a:lnSpc>
              <a:spcBef>
                <a:spcPts val="200"/>
              </a:spcBef>
              <a:buClr>
                <a:schemeClr val="accent5"/>
              </a:buClr>
              <a:buFontTx/>
              <a:buNone/>
              <a:defRPr sz="28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361950" indent="0" algn="l" defTabSz="914400" rtl="0" eaLnBrk="1" latinLnBrk="0" hangingPunct="1">
              <a:lnSpc>
                <a:spcPct val="120000"/>
              </a:lnSpc>
              <a:spcBef>
                <a:spcPts val="200"/>
              </a:spcBef>
              <a:buClr>
                <a:schemeClr val="accent5"/>
              </a:buClr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800" indent="0" algn="l" defTabSz="914400" rtl="0" eaLnBrk="1" latinLnBrk="0" hangingPunct="1">
              <a:lnSpc>
                <a:spcPct val="120000"/>
              </a:lnSpc>
              <a:spcBef>
                <a:spcPts val="200"/>
              </a:spcBef>
              <a:buClr>
                <a:schemeClr val="accent5"/>
              </a:buClr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name of the class appears in the first partition</a:t>
            </a:r>
          </a:p>
          <a:p>
            <a:r>
              <a:rPr lang="en-US" sz="2400" dirty="0"/>
              <a:t>Attributes are shown in the second partition</a:t>
            </a:r>
          </a:p>
          <a:p>
            <a:r>
              <a:rPr lang="en-US" sz="2400" dirty="0"/>
              <a:t>Operations are shown in the third partition</a:t>
            </a:r>
          </a:p>
        </p:txBody>
      </p:sp>
    </p:spTree>
    <p:extLst>
      <p:ext uri="{BB962C8B-B14F-4D97-AF65-F5344CB8AC3E}">
        <p14:creationId xmlns:p14="http://schemas.microsoft.com/office/powerpoint/2010/main" val="2948363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EB3D8-3F39-F68C-162E-A0518AC30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01531E3-F025-9E4D-051B-56E3176B86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320284"/>
            <a:ext cx="6872479" cy="1572408"/>
          </a:xfrm>
        </p:spPr>
        <p:txBody>
          <a:bodyPr/>
          <a:lstStyle/>
          <a:p>
            <a:r>
              <a:rPr lang="en-US" sz="2400" dirty="0"/>
              <a:t>The +, - and # symbols before an attribute and operation name in a class denote the visibility of the attribute and operation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8570501-3F2D-DD52-E47B-619B0C0DD4C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UML class notation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E46BA3-7EB2-0879-E5BC-3DB9E31642E9}"/>
              </a:ext>
            </a:extLst>
          </p:cNvPr>
          <p:cNvSpPr txBox="1"/>
          <p:nvPr/>
        </p:nvSpPr>
        <p:spPr>
          <a:xfrm>
            <a:off x="1785155" y="974078"/>
            <a:ext cx="91876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Attributes and methods can have various visibilities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6CA9BD-F2C2-A526-1043-AA3D1CB8D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96A6D08-95ED-F2E7-5CB0-15C3509A9F6A}"/>
              </a:ext>
            </a:extLst>
          </p:cNvPr>
          <p:cNvSpPr/>
          <p:nvPr/>
        </p:nvSpPr>
        <p:spPr>
          <a:xfrm>
            <a:off x="8077410" y="2546486"/>
            <a:ext cx="3693485" cy="364499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rtlCol="0" anchor="ctr" anchorCtr="0">
            <a:noAutofit/>
          </a:bodyPr>
          <a:lstStyle/>
          <a:p>
            <a:pPr algn="l">
              <a:spcBef>
                <a:spcPts val="1800"/>
              </a:spcBef>
            </a:pPr>
            <a:endParaRPr lang="en-US" sz="1700" b="1" cap="all" dirty="0" err="1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8AAE607C-F879-8A00-AE4C-B0CFA66F0E74}"/>
              </a:ext>
            </a:extLst>
          </p:cNvPr>
          <p:cNvSpPr txBox="1">
            <a:spLocks/>
          </p:cNvSpPr>
          <p:nvPr/>
        </p:nvSpPr>
        <p:spPr>
          <a:xfrm>
            <a:off x="8187579" y="2796575"/>
            <a:ext cx="3693484" cy="157240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457200" indent="-457200" algn="l" defTabSz="914400" rtl="0" eaLnBrk="1" latinLnBrk="0" hangingPunct="1">
              <a:lnSpc>
                <a:spcPct val="120000"/>
              </a:lnSpc>
              <a:spcBef>
                <a:spcPts val="200"/>
              </a:spcBef>
              <a:buClr>
                <a:schemeClr val="accent5"/>
              </a:buClr>
              <a:buFont typeface="Symbol" pitchFamily="2" charset="2"/>
              <a:buChar char="-"/>
              <a:defRPr sz="32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180975" indent="0" algn="l" defTabSz="914400" rtl="0" eaLnBrk="1" latinLnBrk="0" hangingPunct="1">
              <a:lnSpc>
                <a:spcPct val="120000"/>
              </a:lnSpc>
              <a:spcBef>
                <a:spcPts val="200"/>
              </a:spcBef>
              <a:buClr>
                <a:schemeClr val="accent5"/>
              </a:buClr>
              <a:buFontTx/>
              <a:buNone/>
              <a:defRPr sz="28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361950" indent="0" algn="l" defTabSz="914400" rtl="0" eaLnBrk="1" latinLnBrk="0" hangingPunct="1">
              <a:lnSpc>
                <a:spcPct val="120000"/>
              </a:lnSpc>
              <a:spcBef>
                <a:spcPts val="200"/>
              </a:spcBef>
              <a:buClr>
                <a:schemeClr val="accent5"/>
              </a:buClr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800" indent="0" algn="l" defTabSz="914400" rtl="0" eaLnBrk="1" latinLnBrk="0" hangingPunct="1">
              <a:lnSpc>
                <a:spcPct val="120000"/>
              </a:lnSpc>
              <a:spcBef>
                <a:spcPts val="200"/>
              </a:spcBef>
              <a:buClr>
                <a:schemeClr val="accent5"/>
              </a:buClr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FF0000"/>
                </a:solidFill>
              </a:rPr>
              <a:t>+</a:t>
            </a:r>
            <a:r>
              <a:rPr lang="en-US" sz="2400" dirty="0"/>
              <a:t> denotes public attributes or operations</a:t>
            </a:r>
          </a:p>
          <a:p>
            <a:r>
              <a:rPr lang="en-US" sz="2400" dirty="0">
                <a:solidFill>
                  <a:srgbClr val="FF0000"/>
                </a:solidFill>
              </a:rPr>
              <a:t>-</a:t>
            </a:r>
            <a:r>
              <a:rPr lang="en-US" sz="2400" dirty="0"/>
              <a:t> denotes private attributes or operations</a:t>
            </a:r>
          </a:p>
          <a:p>
            <a:r>
              <a:rPr lang="en-US" sz="2400" dirty="0">
                <a:solidFill>
                  <a:srgbClr val="FF0000"/>
                </a:solidFill>
              </a:rPr>
              <a:t>#</a:t>
            </a:r>
            <a:r>
              <a:rPr lang="en-US" sz="2400" dirty="0"/>
              <a:t> denotes protected attributes or operations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8AA2AE-1E4C-CB53-F034-D47203EA7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6690" y="4027808"/>
            <a:ext cx="4920472" cy="216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527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B676D-E53F-BF9E-E6DD-222951FA7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3AE15FB-4DD4-76EE-5A13-F2DF142F762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Show me the code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363A8A-B269-8095-1497-9D2E34F94EFE}"/>
              </a:ext>
            </a:extLst>
          </p:cNvPr>
          <p:cNvSpPr txBox="1"/>
          <p:nvPr/>
        </p:nvSpPr>
        <p:spPr>
          <a:xfrm>
            <a:off x="1890373" y="813801"/>
            <a:ext cx="89942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Customer: represents the owner of bank accounts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369848-B741-AC33-B2ED-182A762EE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7" name="Picture 6" descr="A diagram of a customer account&#10;&#10;AI-generated content may be incorrect.">
            <a:extLst>
              <a:ext uri="{FF2B5EF4-FFF2-40B4-BE49-F238E27FC236}">
                <a16:creationId xmlns:a16="http://schemas.microsoft.com/office/drawing/2014/main" id="{AD020E25-991F-3E1F-8278-7DB1D1AB3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87" y="2229998"/>
            <a:ext cx="4878245" cy="3113182"/>
          </a:xfrm>
          <a:prstGeom prst="rect">
            <a:avLst/>
          </a:prstGeom>
        </p:spPr>
      </p:pic>
      <p:pic>
        <p:nvPicPr>
          <p:cNvPr id="10" name="Picture 9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18BCC4A0-2BDF-CD54-A4C7-9FA0C736F2C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922" t="11866" r="13203" b="10683"/>
          <a:stretch>
            <a:fillRect/>
          </a:stretch>
        </p:blipFill>
        <p:spPr>
          <a:xfrm>
            <a:off x="6539945" y="1448492"/>
            <a:ext cx="4963072" cy="49033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44FF1D-D93B-517B-C777-A0474F2575C3}"/>
              </a:ext>
            </a:extLst>
          </p:cNvPr>
          <p:cNvSpPr txBox="1"/>
          <p:nvPr/>
        </p:nvSpPr>
        <p:spPr>
          <a:xfrm>
            <a:off x="4631737" y="6351880"/>
            <a:ext cx="8994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asic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 implementation; will expand</a:t>
            </a:r>
          </a:p>
        </p:txBody>
      </p:sp>
    </p:spTree>
    <p:extLst>
      <p:ext uri="{BB962C8B-B14F-4D97-AF65-F5344CB8AC3E}">
        <p14:creationId xmlns:p14="http://schemas.microsoft.com/office/powerpoint/2010/main" val="41245386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EE698-D5B8-E782-51C7-CB0086053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F39044E-9989-A48C-093C-B69A9BF5746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Show me the code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E9FC01-8149-7A7C-3EEA-0AE1990AF1E9}"/>
              </a:ext>
            </a:extLst>
          </p:cNvPr>
          <p:cNvSpPr txBox="1"/>
          <p:nvPr/>
        </p:nvSpPr>
        <p:spPr>
          <a:xfrm>
            <a:off x="1172366" y="813801"/>
            <a:ext cx="102567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Account: manages money safely via controlled operations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44E1CA-92A2-2F8F-2DD9-D89503631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7" name="Picture 6" descr="A diagram of a customer account&#10;&#10;AI-generated content may be incorrect.">
            <a:extLst>
              <a:ext uri="{FF2B5EF4-FFF2-40B4-BE49-F238E27FC236}">
                <a16:creationId xmlns:a16="http://schemas.microsoft.com/office/drawing/2014/main" id="{6140ED38-0B08-702E-082A-9F60F7C92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87" y="2229998"/>
            <a:ext cx="4878245" cy="31131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C8E547-E761-DD17-FC32-D87F5C46B272}"/>
              </a:ext>
            </a:extLst>
          </p:cNvPr>
          <p:cNvSpPr txBox="1"/>
          <p:nvPr/>
        </p:nvSpPr>
        <p:spPr>
          <a:xfrm>
            <a:off x="4631737" y="6351880"/>
            <a:ext cx="8994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asic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 implementation; will expand</a:t>
            </a:r>
          </a:p>
        </p:txBody>
      </p:sp>
      <p:pic>
        <p:nvPicPr>
          <p:cNvPr id="4" name="Picture 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2AA34A4F-3472-66FE-A35E-3ED5666EEC1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042" t="9724" r="11142" b="9076"/>
          <a:stretch>
            <a:fillRect/>
          </a:stretch>
        </p:blipFill>
        <p:spPr>
          <a:xfrm>
            <a:off x="6300718" y="1486026"/>
            <a:ext cx="5470177" cy="532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751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1AAC0-EDF0-6A14-B79F-C6756FAFB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E00B29F-36EB-0F07-2527-81C920F3C5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478" y="2382337"/>
            <a:ext cx="11037064" cy="1572408"/>
          </a:xfrm>
        </p:spPr>
        <p:txBody>
          <a:bodyPr/>
          <a:lstStyle/>
          <a:p>
            <a:r>
              <a:rPr lang="en-US" sz="2800" dirty="0"/>
              <a:t>A class is a blueprint that </a:t>
            </a:r>
            <a:br>
              <a:rPr lang="en-US" sz="2800" dirty="0"/>
            </a:br>
            <a:r>
              <a:rPr lang="en-US" sz="2800" dirty="0"/>
              <a:t>specifies attributes and methods</a:t>
            </a:r>
          </a:p>
          <a:p>
            <a:endParaRPr lang="en-US" sz="2800" dirty="0"/>
          </a:p>
          <a:p>
            <a:r>
              <a:rPr lang="en-US" sz="2800" dirty="0"/>
              <a:t>An object is a concrete instance </a:t>
            </a:r>
            <a:br>
              <a:rPr lang="en-US" sz="2800" dirty="0"/>
            </a:br>
            <a:r>
              <a:rPr lang="en-US" sz="2800" dirty="0"/>
              <a:t>created from that blueprint</a:t>
            </a:r>
          </a:p>
          <a:p>
            <a:endParaRPr lang="en-US" sz="2800" dirty="0"/>
          </a:p>
          <a:p>
            <a:r>
              <a:rPr lang="en-US" sz="2800" dirty="0"/>
              <a:t>Clear class design (single responsibility, meaningful names) makes systems easier to understand, extend, and test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E4B5E74-F904-2B88-ADDE-7BD3BF4C1C1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If you were to remember only one thing …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9E232B-575D-AEEA-76CC-ECF80C2C219E}"/>
              </a:ext>
            </a:extLst>
          </p:cNvPr>
          <p:cNvSpPr txBox="1"/>
          <p:nvPr/>
        </p:nvSpPr>
        <p:spPr>
          <a:xfrm>
            <a:off x="2000542" y="1054294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Classes define structure; objects are live instances with state and behavior</a:t>
            </a:r>
            <a:endParaRPr lang="en-US" sz="3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3C61D5-AD61-3292-6778-86AFFD3A7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11" name="Graphic 10" descr="Right pointing backhand index outline">
            <a:extLst>
              <a:ext uri="{FF2B5EF4-FFF2-40B4-BE49-F238E27FC236}">
                <a16:creationId xmlns:a16="http://schemas.microsoft.com/office/drawing/2014/main" id="{D495C802-5838-5012-6757-97EA8E54D5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0020" y="1135703"/>
            <a:ext cx="914400" cy="914400"/>
          </a:xfrm>
          <a:prstGeom prst="rect">
            <a:avLst/>
          </a:prstGeom>
        </p:spPr>
      </p:pic>
      <p:pic>
        <p:nvPicPr>
          <p:cNvPr id="4" name="Picture 3" descr="A cartoon light bulb holding a paper&#10;&#10;AI-generated content may be incorrect.">
            <a:extLst>
              <a:ext uri="{FF2B5EF4-FFF2-40B4-BE49-F238E27FC236}">
                <a16:creationId xmlns:a16="http://schemas.microsoft.com/office/drawing/2014/main" id="{3B4E1982-193E-D5F4-5A76-8F13CDA488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0288" y="2247431"/>
            <a:ext cx="3019060" cy="301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3825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E7E5D-1737-B8B4-298E-D3834C19D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6E88B60-8BE3-1107-E673-46A611FD054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Quote of the week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D57270-C3C8-B634-449C-4F635AA8DE6F}"/>
              </a:ext>
            </a:extLst>
          </p:cNvPr>
          <p:cNvSpPr txBox="1"/>
          <p:nvPr/>
        </p:nvSpPr>
        <p:spPr>
          <a:xfrm>
            <a:off x="1476647" y="1665594"/>
            <a:ext cx="96553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Keep what matters</a:t>
            </a:r>
            <a:br>
              <a:rPr lang="en-US" sz="54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53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Leave what doesn’t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B459D-1DB7-0AAF-5147-30954630A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10" name="Graphic 9" descr="Thumbs Down outline">
            <a:extLst>
              <a:ext uri="{FF2B5EF4-FFF2-40B4-BE49-F238E27FC236}">
                <a16:creationId xmlns:a16="http://schemas.microsoft.com/office/drawing/2014/main" id="{860406A2-805C-999D-0C39-BEA692C0D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05879" y="4192100"/>
            <a:ext cx="1605990" cy="1605990"/>
          </a:xfrm>
          <a:prstGeom prst="rect">
            <a:avLst/>
          </a:prstGeom>
        </p:spPr>
      </p:pic>
      <p:pic>
        <p:nvPicPr>
          <p:cNvPr id="13" name="Graphic 12" descr="Thumbs up sign outline">
            <a:extLst>
              <a:ext uri="{FF2B5EF4-FFF2-40B4-BE49-F238E27FC236}">
                <a16:creationId xmlns:a16="http://schemas.microsoft.com/office/drawing/2014/main" id="{99E46263-B1AD-9E6D-C628-B3DBE52BF7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72010" y="3890507"/>
            <a:ext cx="1605990" cy="160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28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C4A25-027A-5C29-CB7E-0FB0ACA32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0BEC68-D9CF-67F5-32A0-696709F2D7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6" y="2459455"/>
            <a:ext cx="7500441" cy="1572408"/>
          </a:xfrm>
        </p:spPr>
        <p:txBody>
          <a:bodyPr/>
          <a:lstStyle/>
          <a:p>
            <a:r>
              <a:rPr lang="en-US" sz="2800" dirty="0"/>
              <a:t>Group data with behavior, so each object guards its own rules</a:t>
            </a:r>
          </a:p>
          <a:p>
            <a:endParaRPr lang="en-US" sz="2800" dirty="0"/>
          </a:p>
          <a:p>
            <a:r>
              <a:rPr lang="en-US" sz="2800" dirty="0"/>
              <a:t>Hide internals; expose small methods, </a:t>
            </a:r>
            <a:br>
              <a:rPr lang="en-US" sz="2800" dirty="0"/>
            </a:br>
            <a:r>
              <a:rPr lang="en-US" sz="2800" dirty="0"/>
              <a:t>enabling safe, focused changes later</a:t>
            </a:r>
          </a:p>
          <a:p>
            <a:endParaRPr lang="en-US" sz="2800" dirty="0"/>
          </a:p>
          <a:p>
            <a:r>
              <a:rPr lang="en-US" sz="2800" dirty="0"/>
              <a:t>Reuse class designs to create many objects, reducing duplication across code</a:t>
            </a:r>
          </a:p>
          <a:p>
            <a:endParaRPr lang="en-US" sz="28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A0F6F83-C86B-6F6B-1EC5-B37EA420F37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Why classes and objects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EDEE3-C023-B65E-2E4C-99D449043465}"/>
              </a:ext>
            </a:extLst>
          </p:cNvPr>
          <p:cNvSpPr txBox="1"/>
          <p:nvPr/>
        </p:nvSpPr>
        <p:spPr>
          <a:xfrm>
            <a:off x="2000542" y="1054294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Clear structure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, safer changes, 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</a:b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reusable behaviors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5C7417-86BD-631C-656F-B0BDBA0E9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Hierarchy outline">
            <a:extLst>
              <a:ext uri="{FF2B5EF4-FFF2-40B4-BE49-F238E27FC236}">
                <a16:creationId xmlns:a16="http://schemas.microsoft.com/office/drawing/2014/main" id="{76C4EA4A-C06F-7218-3E05-58C4B723F8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1848" y="1054294"/>
            <a:ext cx="914400" cy="914400"/>
          </a:xfrm>
          <a:prstGeom prst="rect">
            <a:avLst/>
          </a:prstGeom>
        </p:spPr>
      </p:pic>
      <p:pic>
        <p:nvPicPr>
          <p:cNvPr id="11" name="Picture 10" descr="A drawing of a machine&#10;&#10;AI-generated content may be incorrect.">
            <a:extLst>
              <a:ext uri="{FF2B5EF4-FFF2-40B4-BE49-F238E27FC236}">
                <a16:creationId xmlns:a16="http://schemas.microsoft.com/office/drawing/2014/main" id="{BA0B5D8B-9512-5212-CFBC-EC85A3E6A5E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8153" b="21124"/>
          <a:stretch>
            <a:fillRect/>
          </a:stretch>
        </p:blipFill>
        <p:spPr>
          <a:xfrm>
            <a:off x="7259841" y="2638358"/>
            <a:ext cx="4589717" cy="27870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089F24-6BEF-11B1-83A0-D707B9F9D892}"/>
              </a:ext>
            </a:extLst>
          </p:cNvPr>
          <p:cNvSpPr txBox="1"/>
          <p:nvPr/>
        </p:nvSpPr>
        <p:spPr>
          <a:xfrm>
            <a:off x="10191040" y="5604270"/>
            <a:ext cx="17816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Class as a blueprint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B3C3F2-C74E-AFBF-9F1A-79113BD60F70}"/>
              </a:ext>
            </a:extLst>
          </p:cNvPr>
          <p:cNvSpPr txBox="1"/>
          <p:nvPr/>
        </p:nvSpPr>
        <p:spPr>
          <a:xfrm>
            <a:off x="8728792" y="5604270"/>
            <a:ext cx="17816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Internal mechanisms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D5B4AF-AA16-D6EF-B4CF-16F3F21573A0}"/>
              </a:ext>
            </a:extLst>
          </p:cNvPr>
          <p:cNvSpPr txBox="1"/>
          <p:nvPr/>
        </p:nvSpPr>
        <p:spPr>
          <a:xfrm>
            <a:off x="7266544" y="5803706"/>
            <a:ext cx="17816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Objects</a:t>
            </a:r>
          </a:p>
        </p:txBody>
      </p:sp>
    </p:spTree>
    <p:extLst>
      <p:ext uri="{BB962C8B-B14F-4D97-AF65-F5344CB8AC3E}">
        <p14:creationId xmlns:p14="http://schemas.microsoft.com/office/powerpoint/2010/main" val="774366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81955-64E9-8F90-3DCF-4956F797A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E1BE244-5CE2-DFFE-7C91-CC2FAA3DE9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869514"/>
            <a:ext cx="6365703" cy="1572408"/>
          </a:xfrm>
        </p:spPr>
        <p:txBody>
          <a:bodyPr/>
          <a:lstStyle/>
          <a:p>
            <a:r>
              <a:rPr lang="en-US" sz="2800" dirty="0"/>
              <a:t>A class is a </a:t>
            </a:r>
            <a:r>
              <a:rPr lang="en-US" sz="2800" b="1" dirty="0"/>
              <a:t>user-defined type </a:t>
            </a:r>
            <a:r>
              <a:rPr lang="en-US" sz="2800" dirty="0"/>
              <a:t>describing fields and methods precisely</a:t>
            </a:r>
          </a:p>
          <a:p>
            <a:endParaRPr lang="en-US" sz="2800" dirty="0"/>
          </a:p>
          <a:p>
            <a:r>
              <a:rPr lang="en-US" sz="2800" dirty="0"/>
              <a:t>It specifies valid data and actions; it does not hold any actual values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7C1CE3E-2A14-992F-0EA7-3740D77119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The concept of a class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42B8FE-1C2A-AE9C-DE10-DA7AE3F66394}"/>
              </a:ext>
            </a:extLst>
          </p:cNvPr>
          <p:cNvSpPr txBox="1"/>
          <p:nvPr/>
        </p:nvSpPr>
        <p:spPr>
          <a:xfrm>
            <a:off x="2000542" y="1054294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 class defines state and behavior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</a:b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no concrete data yet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B1B969-6C13-4103-F6C9-AB00777CF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7" name="Graphic 6" descr="Blueprint outline">
            <a:extLst>
              <a:ext uri="{FF2B5EF4-FFF2-40B4-BE49-F238E27FC236}">
                <a16:creationId xmlns:a16="http://schemas.microsoft.com/office/drawing/2014/main" id="{09341D8F-C5E3-772E-EF39-98C0EB8C77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6142" y="1054294"/>
            <a:ext cx="914400" cy="914400"/>
          </a:xfrm>
          <a:prstGeom prst="rect">
            <a:avLst/>
          </a:prstGeom>
        </p:spPr>
      </p:pic>
      <p:pic>
        <p:nvPicPr>
          <p:cNvPr id="16" name="Picture 15" descr="A white square box with black text and black letters&#10;&#10;AI-generated content may be incorrect.">
            <a:extLst>
              <a:ext uri="{FF2B5EF4-FFF2-40B4-BE49-F238E27FC236}">
                <a16:creationId xmlns:a16="http://schemas.microsoft.com/office/drawing/2014/main" id="{FE0E9ECF-D528-CD47-A1A6-1B47E4A08D1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179" t="7871" r="5395" b="7149"/>
          <a:stretch>
            <a:fillRect/>
          </a:stretch>
        </p:blipFill>
        <p:spPr>
          <a:xfrm>
            <a:off x="7561525" y="2280492"/>
            <a:ext cx="4209370" cy="409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44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75552-149E-03BD-3A4F-E47D0A969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96E0BC0-30EE-CF40-419D-3F3CAC6E94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330128"/>
            <a:ext cx="4735207" cy="1572408"/>
          </a:xfrm>
        </p:spPr>
        <p:txBody>
          <a:bodyPr/>
          <a:lstStyle/>
          <a:p>
            <a:r>
              <a:rPr lang="en-US" sz="2800" dirty="0"/>
              <a:t>An object is a created entity with its own data and behavior</a:t>
            </a:r>
          </a:p>
          <a:p>
            <a:endParaRPr lang="en-US" sz="2800" dirty="0"/>
          </a:p>
          <a:p>
            <a:r>
              <a:rPr lang="en-US" sz="2800" dirty="0"/>
              <a:t>It holds current values in fields and runs methods that act on them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C3EBC0F-48F6-167D-426E-37D796B5A4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The concept of an object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BB6AA7-EF2F-9C96-0FF1-6B0D40970F22}"/>
              </a:ext>
            </a:extLst>
          </p:cNvPr>
          <p:cNvSpPr txBox="1"/>
          <p:nvPr/>
        </p:nvSpPr>
        <p:spPr>
          <a:xfrm>
            <a:off x="2000542" y="1054294"/>
            <a:ext cx="81904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 live entity with actual data and identity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7D29AA-E22A-E126-11A0-969820A7C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11" name="Graphic 10" descr="User outline">
            <a:extLst>
              <a:ext uri="{FF2B5EF4-FFF2-40B4-BE49-F238E27FC236}">
                <a16:creationId xmlns:a16="http://schemas.microsoft.com/office/drawing/2014/main" id="{7E86470A-DAFD-CFAD-3E5D-86B380000A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6142" y="889481"/>
            <a:ext cx="914400" cy="914400"/>
          </a:xfrm>
          <a:prstGeom prst="rect">
            <a:avLst/>
          </a:prstGeom>
        </p:spPr>
      </p:pic>
      <p:pic>
        <p:nvPicPr>
          <p:cNvPr id="16" name="Picture 15" descr="A close up of a person's face&#10;&#10;AI-generated content may be incorrect.">
            <a:extLst>
              <a:ext uri="{FF2B5EF4-FFF2-40B4-BE49-F238E27FC236}">
                <a16:creationId xmlns:a16="http://schemas.microsoft.com/office/drawing/2014/main" id="{F63CBE1B-446F-525F-46A4-EA8C2BCDB2D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517" t="12531" r="11499" b="11325"/>
          <a:stretch>
            <a:fillRect/>
          </a:stretch>
        </p:blipFill>
        <p:spPr>
          <a:xfrm>
            <a:off x="6899998" y="2203373"/>
            <a:ext cx="3863480" cy="387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21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848E4-E6AE-0F8C-03C1-79E76A3A7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E1A848-557E-AAF2-9695-D9C9656327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459455"/>
            <a:ext cx="6156384" cy="1572408"/>
          </a:xfrm>
        </p:spPr>
        <p:txBody>
          <a:bodyPr/>
          <a:lstStyle/>
          <a:p>
            <a:r>
              <a:rPr lang="en-US" sz="2800" dirty="0"/>
              <a:t>Fields are named variables inside a class that hold an object’s state</a:t>
            </a:r>
          </a:p>
          <a:p>
            <a:endParaRPr lang="en-US" sz="2800" dirty="0"/>
          </a:p>
          <a:p>
            <a:r>
              <a:rPr lang="en-US" sz="2800" dirty="0"/>
              <a:t>Methods are functions inside a class that operate on that object’s state</a:t>
            </a:r>
          </a:p>
          <a:p>
            <a:endParaRPr lang="en-US" sz="2800" dirty="0"/>
          </a:p>
          <a:p>
            <a:r>
              <a:rPr lang="en-US" sz="2800" dirty="0"/>
              <a:t>Clear rule: fields store data; methods expose safe, well-defined behavior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F2A9D65-1574-D965-F70E-1894302618C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Many objects, one class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476CF-6DC4-FA08-CB0D-78C8E8DED68C}"/>
              </a:ext>
            </a:extLst>
          </p:cNvPr>
          <p:cNvSpPr txBox="1"/>
          <p:nvPr/>
        </p:nvSpPr>
        <p:spPr>
          <a:xfrm>
            <a:off x="2000542" y="1054294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 Instances share a design 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</a:b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but hold different state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098522-40B9-561B-5774-1AE4E57DC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7" name="Graphic 6" descr="Decision chart outline">
            <a:extLst>
              <a:ext uri="{FF2B5EF4-FFF2-40B4-BE49-F238E27FC236}">
                <a16:creationId xmlns:a16="http://schemas.microsoft.com/office/drawing/2014/main" id="{4C624915-570D-D1B6-7F1E-CD27135EA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8797" y="1135703"/>
            <a:ext cx="914400" cy="914400"/>
          </a:xfrm>
          <a:prstGeom prst="rect">
            <a:avLst/>
          </a:prstGeom>
        </p:spPr>
      </p:pic>
      <p:pic>
        <p:nvPicPr>
          <p:cNvPr id="11" name="Picture 10" descr="A person's profile on a white square&#10;&#10;AI-generated content may be incorrect.">
            <a:extLst>
              <a:ext uri="{FF2B5EF4-FFF2-40B4-BE49-F238E27FC236}">
                <a16:creationId xmlns:a16="http://schemas.microsoft.com/office/drawing/2014/main" id="{54E3C34B-2743-85DA-13ED-A1EBD197B9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4161" y="4136332"/>
            <a:ext cx="2578448" cy="2578448"/>
          </a:xfrm>
          <a:prstGeom prst="rect">
            <a:avLst/>
          </a:prstGeom>
        </p:spPr>
      </p:pic>
      <p:pic>
        <p:nvPicPr>
          <p:cNvPr id="13" name="Picture 12" descr="A close up of a person's face&#10;&#10;AI-generated content may be incorrect.">
            <a:extLst>
              <a:ext uri="{FF2B5EF4-FFF2-40B4-BE49-F238E27FC236}">
                <a16:creationId xmlns:a16="http://schemas.microsoft.com/office/drawing/2014/main" id="{6420EFB9-70D4-99E0-C01B-49F960F1435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2517" t="12531" r="11499" b="11325"/>
          <a:stretch>
            <a:fillRect/>
          </a:stretch>
        </p:blipFill>
        <p:spPr>
          <a:xfrm>
            <a:off x="6577071" y="2208320"/>
            <a:ext cx="2935298" cy="294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387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8E8444-9382-AAF8-CF9D-5A36826C1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F4EC53-B666-B3ED-DEC0-DD2EEFAE07C0}"/>
              </a:ext>
            </a:extLst>
          </p:cNvPr>
          <p:cNvSpPr txBox="1"/>
          <p:nvPr/>
        </p:nvSpPr>
        <p:spPr>
          <a:xfrm>
            <a:off x="6194716" y="739978"/>
            <a:ext cx="5334930" cy="30041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60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Class Essentials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" name="Picture 2" descr="A close-up of a padlock&#10;&#10;AI-generated content may be incorrect.">
            <a:extLst>
              <a:ext uri="{FF2B5EF4-FFF2-40B4-BE49-F238E27FC236}">
                <a16:creationId xmlns:a16="http://schemas.microsoft.com/office/drawing/2014/main" id="{84ADA065-E1B0-74FF-4A46-EBC85BAA20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3"/>
          <a:stretch>
            <a:fillRect/>
          </a:stretch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8AF645-FD77-0877-F6CC-61167C2F2FB9}"/>
              </a:ext>
            </a:extLst>
          </p:cNvPr>
          <p:cNvSpPr txBox="1"/>
          <p:nvPr/>
        </p:nvSpPr>
        <p:spPr>
          <a:xfrm>
            <a:off x="1145626" y="2152498"/>
            <a:ext cx="2075338" cy="5910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36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Class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9DA537-4FC8-5394-B208-244089F72359}"/>
              </a:ext>
            </a:extLst>
          </p:cNvPr>
          <p:cNvSpPr txBox="1"/>
          <p:nvPr/>
        </p:nvSpPr>
        <p:spPr>
          <a:xfrm>
            <a:off x="1275358" y="3303785"/>
            <a:ext cx="2075338" cy="5910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28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Attributes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AE8247-0DB9-6FF0-0C41-F8B13F6C2CE7}"/>
              </a:ext>
            </a:extLst>
          </p:cNvPr>
          <p:cNvSpPr txBox="1"/>
          <p:nvPr/>
        </p:nvSpPr>
        <p:spPr>
          <a:xfrm>
            <a:off x="3027578" y="3333125"/>
            <a:ext cx="2075338" cy="5910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28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3114237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C6FFC-EF18-DCBF-5B19-A75AF48D4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2969634-B64A-5C57-0EE5-00B1ACC3D0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8" y="2217084"/>
            <a:ext cx="5078299" cy="1572408"/>
          </a:xfrm>
        </p:spPr>
        <p:txBody>
          <a:bodyPr/>
          <a:lstStyle/>
          <a:p>
            <a:r>
              <a:rPr lang="en-US" sz="2400" dirty="0"/>
              <a:t>One class defines the shared fields and methods all instances will have</a:t>
            </a:r>
          </a:p>
          <a:p>
            <a:endParaRPr lang="en-US" sz="2400" dirty="0"/>
          </a:p>
          <a:p>
            <a:r>
              <a:rPr lang="en-US" sz="2400" dirty="0"/>
              <a:t>Each object stores its own values for those fields at a given time</a:t>
            </a:r>
          </a:p>
          <a:p>
            <a:endParaRPr lang="en-US" sz="2400" dirty="0"/>
          </a:p>
          <a:p>
            <a:r>
              <a:rPr lang="en-US" sz="2400" dirty="0"/>
              <a:t>Multiple instances follow one class design, each with unique state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D079E7B-9D34-9ED7-04B0-47EFA28DC2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Fields and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E4F5DA-ED5A-C21D-41C8-F866C8DCEAA2}"/>
              </a:ext>
            </a:extLst>
          </p:cNvPr>
          <p:cNvSpPr txBox="1"/>
          <p:nvPr/>
        </p:nvSpPr>
        <p:spPr>
          <a:xfrm>
            <a:off x="2000542" y="1008127"/>
            <a:ext cx="81904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State in fields; actions in methods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1EFB2E-F120-3A03-6CA9-14CA362B3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Clapper board outline">
            <a:extLst>
              <a:ext uri="{FF2B5EF4-FFF2-40B4-BE49-F238E27FC236}">
                <a16:creationId xmlns:a16="http://schemas.microsoft.com/office/drawing/2014/main" id="{108B6368-07A4-5237-F36C-CF35EA264A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1547" y="843314"/>
            <a:ext cx="914400" cy="914400"/>
          </a:xfrm>
          <a:prstGeom prst="rect">
            <a:avLst/>
          </a:prstGeom>
        </p:spPr>
      </p:pic>
      <p:pic>
        <p:nvPicPr>
          <p:cNvPr id="10" name="Picture 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3D1E566-F083-F205-32E6-FC9A2E6DB25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631" t="16064" r="12332" b="18233"/>
          <a:stretch>
            <a:fillRect/>
          </a:stretch>
        </p:blipFill>
        <p:spPr>
          <a:xfrm>
            <a:off x="5532038" y="2346281"/>
            <a:ext cx="6512109" cy="35035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98963B2-AC76-C2EA-A444-D3C93318D616}"/>
              </a:ext>
            </a:extLst>
          </p:cNvPr>
          <p:cNvSpPr/>
          <p:nvPr/>
        </p:nvSpPr>
        <p:spPr>
          <a:xfrm>
            <a:off x="7039778" y="2908453"/>
            <a:ext cx="561860" cy="352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rtlCol="0" anchor="ctr" anchorCtr="0">
            <a:noAutofit/>
          </a:bodyPr>
          <a:lstStyle/>
          <a:p>
            <a:pPr algn="l">
              <a:spcBef>
                <a:spcPts val="1800"/>
              </a:spcBef>
            </a:pPr>
            <a:endParaRPr lang="en-US" sz="1700" b="1" cap="all" dirty="0" err="1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8A9DDF-CB4A-02D8-8CDB-8411A6C0D7C6}"/>
              </a:ext>
            </a:extLst>
          </p:cNvPr>
          <p:cNvSpPr/>
          <p:nvPr/>
        </p:nvSpPr>
        <p:spPr>
          <a:xfrm>
            <a:off x="6015210" y="3428999"/>
            <a:ext cx="2875402" cy="801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rtlCol="0" anchor="ctr" anchorCtr="0">
            <a:noAutofit/>
          </a:bodyPr>
          <a:lstStyle/>
          <a:p>
            <a:pPr algn="l">
              <a:spcBef>
                <a:spcPts val="1800"/>
              </a:spcBef>
            </a:pPr>
            <a:endParaRPr lang="en-US" sz="1700" b="1" cap="all" dirty="0" err="1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7567BF-D918-6434-C133-3D8925CFC7B4}"/>
              </a:ext>
            </a:extLst>
          </p:cNvPr>
          <p:cNvSpPr/>
          <p:nvPr/>
        </p:nvSpPr>
        <p:spPr>
          <a:xfrm>
            <a:off x="6015210" y="4731659"/>
            <a:ext cx="5860974" cy="801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rtlCol="0" anchor="ctr" anchorCtr="0">
            <a:noAutofit/>
          </a:bodyPr>
          <a:lstStyle/>
          <a:p>
            <a:pPr algn="l">
              <a:spcBef>
                <a:spcPts val="1800"/>
              </a:spcBef>
            </a:pPr>
            <a:endParaRPr lang="en-US" sz="1700" b="1" cap="all" dirty="0" err="1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55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840D8-BCEF-D8D2-47A9-096689E1F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9EF1ECE-99D5-6B7E-4F4A-90CCAF577B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131824"/>
            <a:ext cx="4503853" cy="1572408"/>
          </a:xfrm>
        </p:spPr>
        <p:txBody>
          <a:bodyPr/>
          <a:lstStyle/>
          <a:p>
            <a:r>
              <a:rPr lang="en-US" sz="2400" dirty="0"/>
              <a:t>Special method run at creation that prepares fields to valid values</a:t>
            </a:r>
          </a:p>
          <a:p>
            <a:endParaRPr lang="en-US" sz="2400" dirty="0"/>
          </a:p>
          <a:p>
            <a:r>
              <a:rPr lang="en-US" sz="2400" dirty="0"/>
              <a:t>Often takes parameters to require needed data and enforce class rules</a:t>
            </a:r>
          </a:p>
          <a:p>
            <a:endParaRPr lang="en-US" sz="2400" dirty="0"/>
          </a:p>
          <a:p>
            <a:r>
              <a:rPr lang="en-US" sz="2400" dirty="0"/>
              <a:t>Sets things up so the object </a:t>
            </a:r>
            <a:br>
              <a:rPr lang="en-US" sz="2400" dirty="0"/>
            </a:br>
            <a:r>
              <a:rPr lang="en-US" sz="2400" dirty="0"/>
              <a:t>starts out valid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DA10E90-7E19-7FCE-B67D-4BBF2B26E5C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constructors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EA492F-C04B-A293-3AC9-6A1F5F37AACC}"/>
              </a:ext>
            </a:extLst>
          </p:cNvPr>
          <p:cNvSpPr txBox="1"/>
          <p:nvPr/>
        </p:nvSpPr>
        <p:spPr>
          <a:xfrm>
            <a:off x="2000542" y="1054294"/>
            <a:ext cx="81904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Set valid initial state when creating objects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DB762B-2018-F133-1466-58DE6CB3B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Architecture outline">
            <a:extLst>
              <a:ext uri="{FF2B5EF4-FFF2-40B4-BE49-F238E27FC236}">
                <a16:creationId xmlns:a16="http://schemas.microsoft.com/office/drawing/2014/main" id="{6D2117D5-5E88-42DB-F80C-260F711D99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7479" y="889481"/>
            <a:ext cx="914400" cy="914400"/>
          </a:xfrm>
          <a:prstGeom prst="rect">
            <a:avLst/>
          </a:prstGeom>
        </p:spPr>
      </p:pic>
      <p:pic>
        <p:nvPicPr>
          <p:cNvPr id="13" name="Picture 1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E009DDD-5BE9-408D-B6E3-007F1B035A7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032" t="17796" r="10093" b="16251"/>
          <a:stretch>
            <a:fillRect/>
          </a:stretch>
        </p:blipFill>
        <p:spPr>
          <a:xfrm>
            <a:off x="4761673" y="2721349"/>
            <a:ext cx="6894173" cy="323214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AB8931E-9867-E948-FD97-35ABA5D39734}"/>
              </a:ext>
            </a:extLst>
          </p:cNvPr>
          <p:cNvSpPr/>
          <p:nvPr/>
        </p:nvSpPr>
        <p:spPr>
          <a:xfrm>
            <a:off x="5177928" y="4034926"/>
            <a:ext cx="6356732" cy="13302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rtlCol="0" anchor="ctr" anchorCtr="0">
            <a:noAutofit/>
          </a:bodyPr>
          <a:lstStyle/>
          <a:p>
            <a:pPr algn="l">
              <a:spcBef>
                <a:spcPts val="1800"/>
              </a:spcBef>
            </a:pPr>
            <a:endParaRPr lang="en-US" sz="1700" b="1" cap="all" dirty="0" err="1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705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IU Farbschema">
      <a:dk1>
        <a:srgbClr val="1D1D1F"/>
      </a:dk1>
      <a:lt1>
        <a:srgbClr val="FFFFFF"/>
      </a:lt1>
      <a:dk2>
        <a:srgbClr val="1D1D1F"/>
      </a:dk2>
      <a:lt2>
        <a:srgbClr val="FFFFFF"/>
      </a:lt2>
      <a:accent1>
        <a:srgbClr val="FF922B"/>
      </a:accent1>
      <a:accent2>
        <a:srgbClr val="FFC895"/>
      </a:accent2>
      <a:accent3>
        <a:srgbClr val="F0E0C3"/>
      </a:accent3>
      <a:accent4>
        <a:srgbClr val="8A8A89"/>
      </a:accent4>
      <a:accent5>
        <a:srgbClr val="209CBD"/>
      </a:accent5>
      <a:accent6>
        <a:srgbClr val="8ECEDE"/>
      </a:accent6>
      <a:hlink>
        <a:srgbClr val="209DBD"/>
      </a:hlink>
      <a:folHlink>
        <a:srgbClr val="8FCED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spcFirstLastPara="0" vert="horz" wrap="square" lIns="377605" tIns="58420" rIns="58420" bIns="58420" numCol="1" spcCol="1270" anchor="ctr" anchorCtr="0">
        <a:noAutofit/>
      </a:bodyPr>
      <a:lstStyle>
        <a:defPPr algn="l">
          <a:spcBef>
            <a:spcPts val="1800"/>
          </a:spcBef>
          <a:defRPr sz="1700" b="1" cap="all" dirty="0" err="1">
            <a:solidFill>
              <a:schemeClr val="tx2"/>
            </a:solidFill>
            <a:latin typeface="Source Sans Pro" panose="020B0503030403020204" pitchFamily="34" charset="0"/>
            <a:ea typeface="Source Sans Pro" panose="020B0503030403020204" pitchFamily="34" charset="0"/>
          </a:defRPr>
        </a:defPPr>
      </a:lstStyle>
      <a:style>
        <a:lnRef idx="2">
          <a:scrgbClr r="0" g="0" b="0"/>
        </a:lnRef>
        <a:fillRef idx="1">
          <a:schemeClr val="accent5">
            <a:hueOff val="0"/>
            <a:satOff val="0"/>
            <a:lumOff val="0"/>
            <a:alphaOff val="0"/>
          </a:schemeClr>
        </a:fillRef>
        <a:effectRef idx="0">
          <a:schemeClr val="accent5">
            <a:hueOff val="0"/>
            <a:satOff val="0"/>
            <a:lumOff val="0"/>
            <a:alphaOff val="0"/>
          </a:schemeClr>
        </a:effectRef>
        <a:fontRef idx="minor">
          <a:schemeClr val="lt1"/>
        </a:fontRef>
      </a:style>
    </a:spDef>
    <a:txDef>
      <a:spPr>
        <a:noFill/>
      </a:spPr>
      <a:bodyPr vert="horz" lIns="0" tIns="0" rIns="0" bIns="0" rtlCol="0" anchor="ctr">
        <a:noAutofit/>
      </a:bodyPr>
      <a:lstStyle>
        <a:defPPr marL="0" indent="0" algn="l">
          <a:buFont typeface="Arial" panose="020B0604020202020204" pitchFamily="34" charset="0"/>
          <a:buNone/>
          <a:defRPr b="1" i="0" dirty="0">
            <a:latin typeface="Source Sans Pro" panose="020B0503030403020204" pitchFamily="34" charset="0"/>
            <a:ea typeface="Source Sans Pro" panose="020B0503030403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598F2D7B54EF54AA086EF37B48FA810" ma:contentTypeVersion="7" ma:contentTypeDescription="Ein neues Dokument erstellen." ma:contentTypeScope="" ma:versionID="31ee51f2629a39e6805fcbde526eae95">
  <xsd:schema xmlns:xsd="http://www.w3.org/2001/XMLSchema" xmlns:xs="http://www.w3.org/2001/XMLSchema" xmlns:p="http://schemas.microsoft.com/office/2006/metadata/properties" xmlns:ns2="e4eb9fde-b859-4ab7-9af4-8c06705fc83f" targetNamespace="http://schemas.microsoft.com/office/2006/metadata/properties" ma:root="true" ma:fieldsID="9a75d7930b3f1428cf7b52780460c699" ns2:_="">
    <xsd:import namespace="e4eb9fde-b859-4ab7-9af4-8c06705fc8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eb9fde-b859-4ab7-9af4-8c06705fc8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05AA96D-56F3-41AE-A5E5-3F5AF08AD681}">
  <ds:schemaRefs>
    <ds:schemaRef ds:uri="http://schemas.microsoft.com/office/2006/metadata/properties"/>
    <ds:schemaRef ds:uri="http://schemas.microsoft.com/office/infopath/2007/PartnerControls"/>
    <ds:schemaRef ds:uri="075b3806-1a89-4841-81a7-16bb1d50e873"/>
    <ds:schemaRef ds:uri="a770ba9b-5b47-4800-8c41-fbcfe704ff5e"/>
  </ds:schemaRefs>
</ds:datastoreItem>
</file>

<file path=customXml/itemProps2.xml><?xml version="1.0" encoding="utf-8"?>
<ds:datastoreItem xmlns:ds="http://schemas.openxmlformats.org/officeDocument/2006/customXml" ds:itemID="{975A095B-E44D-4B36-9461-EFDA50816D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4eb9fde-b859-4ab7-9af4-8c06705fc8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3C48E40-83ED-4EF6-8965-BCF28DE2AE0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2898</TotalTime>
  <Words>1332</Words>
  <Application>Microsoft Office PowerPoint</Application>
  <PresentationFormat>Widescreen</PresentationFormat>
  <Paragraphs>206</Paragraphs>
  <Slides>29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Roboto</vt:lpstr>
      <vt:lpstr>Source Sans Pro</vt:lpstr>
      <vt:lpstr>Source Sans Pro Bold</vt:lpstr>
      <vt:lpstr>Symbol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Laakmann, Julia</dc:creator>
  <cp:lastModifiedBy>Evis Plaku</cp:lastModifiedBy>
  <cp:revision>223</cp:revision>
  <dcterms:created xsi:type="dcterms:W3CDTF">2023-03-02T18:43:38Z</dcterms:created>
  <dcterms:modified xsi:type="dcterms:W3CDTF">2025-10-17T06:37:09Z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0x010100A598F2D7B54EF54AA086EF37B48FA810</vt:lpwstr>
  </property>
</Properties>
</file>